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09" r:id="rId1"/>
  </p:sldMasterIdLst>
  <p:notesMasterIdLst>
    <p:notesMasterId r:id="rId13"/>
  </p:notesMasterIdLst>
  <p:sldIdLst>
    <p:sldId id="324" r:id="rId2"/>
    <p:sldId id="290" r:id="rId3"/>
    <p:sldId id="322" r:id="rId4"/>
    <p:sldId id="326" r:id="rId5"/>
    <p:sldId id="321" r:id="rId6"/>
    <p:sldId id="328" r:id="rId7"/>
    <p:sldId id="329" r:id="rId8"/>
    <p:sldId id="332" r:id="rId9"/>
    <p:sldId id="330" r:id="rId10"/>
    <p:sldId id="327" r:id="rId11"/>
    <p:sldId id="323" r:id="rId12"/>
  </p:sldIdLst>
  <p:sldSz cx="10515600" cy="8229600"/>
  <p:notesSz cx="10515600" cy="82296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3C2086-6E41-5941-9BBF-BAA800CD386D}" v="57" dt="2020-07-13T07:03:03.817"/>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12"/>
    <p:restoredTop sz="94819"/>
  </p:normalViewPr>
  <p:slideViewPr>
    <p:cSldViewPr>
      <p:cViewPr varScale="1">
        <p:scale>
          <a:sx n="87" d="100"/>
          <a:sy n="87" d="100"/>
        </p:scale>
        <p:origin x="1768" y="184"/>
      </p:cViewPr>
      <p:guideLst>
        <p:guide orient="horz" pos="2880"/>
        <p:guide pos="2160"/>
      </p:guideLst>
    </p:cSldViewPr>
  </p:slideViewPr>
  <p:outlineViewPr>
    <p:cViewPr>
      <p:scale>
        <a:sx n="33" d="100"/>
        <a:sy n="33" d="100"/>
      </p:scale>
      <p:origin x="0" y="-188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 chavez" userId="71d80cb7cbb87c64" providerId="LiveId" clId="{9A6D172A-7EB5-A548-A890-A641A658995F}"/>
    <pc:docChg chg="delSld modSld">
      <pc:chgData name="gabriel chavez" userId="71d80cb7cbb87c64" providerId="LiveId" clId="{9A6D172A-7EB5-A548-A890-A641A658995F}" dt="2020-07-14T00:37:16.211" v="79" actId="12"/>
      <pc:docMkLst>
        <pc:docMk/>
      </pc:docMkLst>
      <pc:sldChg chg="modSp mod">
        <pc:chgData name="gabriel chavez" userId="71d80cb7cbb87c64" providerId="LiveId" clId="{9A6D172A-7EB5-A548-A890-A641A658995F}" dt="2020-07-13T18:15:37.363" v="75" actId="20577"/>
        <pc:sldMkLst>
          <pc:docMk/>
          <pc:sldMk cId="1208771149" sldId="290"/>
        </pc:sldMkLst>
        <pc:spChg chg="mod">
          <ac:chgData name="gabriel chavez" userId="71d80cb7cbb87c64" providerId="LiveId" clId="{9A6D172A-7EB5-A548-A890-A641A658995F}" dt="2020-07-13T18:15:37.363" v="75" actId="20577"/>
          <ac:spMkLst>
            <pc:docMk/>
            <pc:sldMk cId="1208771149" sldId="290"/>
            <ac:spMk id="8" creationId="{CECDAE13-1011-E545-86FE-E1BA547BB3DB}"/>
          </ac:spMkLst>
        </pc:spChg>
      </pc:sldChg>
      <pc:sldChg chg="modSp mod">
        <pc:chgData name="gabriel chavez" userId="71d80cb7cbb87c64" providerId="LiveId" clId="{9A6D172A-7EB5-A548-A890-A641A658995F}" dt="2020-07-14T00:37:16.211" v="79" actId="12"/>
        <pc:sldMkLst>
          <pc:docMk/>
          <pc:sldMk cId="1678273682" sldId="322"/>
        </pc:sldMkLst>
        <pc:spChg chg="mod">
          <ac:chgData name="gabriel chavez" userId="71d80cb7cbb87c64" providerId="LiveId" clId="{9A6D172A-7EB5-A548-A890-A641A658995F}" dt="2020-07-14T00:37:16.211" v="79" actId="12"/>
          <ac:spMkLst>
            <pc:docMk/>
            <pc:sldMk cId="1678273682" sldId="322"/>
            <ac:spMk id="8" creationId="{CECDAE13-1011-E545-86FE-E1BA547BB3DB}"/>
          </ac:spMkLst>
        </pc:spChg>
      </pc:sldChg>
      <pc:sldChg chg="del">
        <pc:chgData name="gabriel chavez" userId="71d80cb7cbb87c64" providerId="LiveId" clId="{9A6D172A-7EB5-A548-A890-A641A658995F}" dt="2020-07-13T07:05:19.111" v="0" actId="2696"/>
        <pc:sldMkLst>
          <pc:docMk/>
          <pc:sldMk cId="468036395" sldId="333"/>
        </pc:sldMkLst>
      </pc:sldChg>
    </pc:docChg>
  </pc:docChgLst>
</pc:chgInfo>
</file>

<file path=ppt/media/image1.tiff>
</file>

<file path=ppt/media/image10.tiff>
</file>

<file path=ppt/media/image1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556125" cy="41275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956300" y="0"/>
            <a:ext cx="4556125" cy="412750"/>
          </a:xfrm>
          <a:prstGeom prst="rect">
            <a:avLst/>
          </a:prstGeom>
        </p:spPr>
        <p:txBody>
          <a:bodyPr vert="horz" lIns="91440" tIns="45720" rIns="91440" bIns="45720" rtlCol="0"/>
          <a:lstStyle>
            <a:lvl1pPr algn="r">
              <a:defRPr sz="1200"/>
            </a:lvl1pPr>
          </a:lstStyle>
          <a:p>
            <a:fld id="{10B028E9-F8A2-CA45-ABC4-1F40C7624C01}" type="datetimeFigureOut">
              <a:rPr lang="en-US" smtClean="0"/>
              <a:t>7/13/20</a:t>
            </a:fld>
            <a:endParaRPr lang="en-US"/>
          </a:p>
        </p:txBody>
      </p:sp>
      <p:sp>
        <p:nvSpPr>
          <p:cNvPr id="4" name="Slide Image Placeholder 3"/>
          <p:cNvSpPr>
            <a:spLocks noGrp="1" noRot="1" noChangeAspect="1"/>
          </p:cNvSpPr>
          <p:nvPr>
            <p:ph type="sldImg" idx="2"/>
          </p:nvPr>
        </p:nvSpPr>
        <p:spPr>
          <a:xfrm>
            <a:off x="3482975" y="1028700"/>
            <a:ext cx="3549650" cy="2778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050925" y="3960813"/>
            <a:ext cx="8413750" cy="32400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7816850"/>
            <a:ext cx="4556125" cy="4127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956300" y="7816850"/>
            <a:ext cx="4556125" cy="412750"/>
          </a:xfrm>
          <a:prstGeom prst="rect">
            <a:avLst/>
          </a:prstGeom>
        </p:spPr>
        <p:txBody>
          <a:bodyPr vert="horz" lIns="91440" tIns="45720" rIns="91440" bIns="45720" rtlCol="0" anchor="b"/>
          <a:lstStyle>
            <a:lvl1pPr algn="r">
              <a:defRPr sz="1200"/>
            </a:lvl1pPr>
          </a:lstStyle>
          <a:p>
            <a:fld id="{24C23701-6E65-D441-BF4F-11AAC8B3297F}" type="slidenum">
              <a:rPr lang="en-US" smtClean="0"/>
              <a:t>‹#›</a:t>
            </a:fld>
            <a:endParaRPr lang="en-US"/>
          </a:p>
        </p:txBody>
      </p:sp>
    </p:spTree>
    <p:extLst>
      <p:ext uri="{BB962C8B-B14F-4D97-AF65-F5344CB8AC3E}">
        <p14:creationId xmlns:p14="http://schemas.microsoft.com/office/powerpoint/2010/main" val="3749267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1</a:t>
            </a:fld>
            <a:endParaRPr lang="en-US"/>
          </a:p>
        </p:txBody>
      </p:sp>
    </p:spTree>
    <p:extLst>
      <p:ext uri="{BB962C8B-B14F-4D97-AF65-F5344CB8AC3E}">
        <p14:creationId xmlns:p14="http://schemas.microsoft.com/office/powerpoint/2010/main" val="1240325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2</a:t>
            </a:fld>
            <a:endParaRPr lang="en-US"/>
          </a:p>
        </p:txBody>
      </p:sp>
    </p:spTree>
    <p:extLst>
      <p:ext uri="{BB962C8B-B14F-4D97-AF65-F5344CB8AC3E}">
        <p14:creationId xmlns:p14="http://schemas.microsoft.com/office/powerpoint/2010/main" val="219007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3</a:t>
            </a:fld>
            <a:endParaRPr lang="en-US"/>
          </a:p>
        </p:txBody>
      </p:sp>
    </p:spTree>
    <p:extLst>
      <p:ext uri="{BB962C8B-B14F-4D97-AF65-F5344CB8AC3E}">
        <p14:creationId xmlns:p14="http://schemas.microsoft.com/office/powerpoint/2010/main" val="1799359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4</a:t>
            </a:fld>
            <a:endParaRPr lang="en-US"/>
          </a:p>
        </p:txBody>
      </p:sp>
    </p:spTree>
    <p:extLst>
      <p:ext uri="{BB962C8B-B14F-4D97-AF65-F5344CB8AC3E}">
        <p14:creationId xmlns:p14="http://schemas.microsoft.com/office/powerpoint/2010/main" val="658964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10</a:t>
            </a:fld>
            <a:endParaRPr lang="en-US"/>
          </a:p>
        </p:txBody>
      </p:sp>
    </p:spTree>
    <p:extLst>
      <p:ext uri="{BB962C8B-B14F-4D97-AF65-F5344CB8AC3E}">
        <p14:creationId xmlns:p14="http://schemas.microsoft.com/office/powerpoint/2010/main" val="13626889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11</a:t>
            </a:fld>
            <a:endParaRPr lang="en-US"/>
          </a:p>
        </p:txBody>
      </p:sp>
    </p:spTree>
    <p:extLst>
      <p:ext uri="{BB962C8B-B14F-4D97-AF65-F5344CB8AC3E}">
        <p14:creationId xmlns:p14="http://schemas.microsoft.com/office/powerpoint/2010/main" val="1276179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E0723-AE69-9449-AEE0-A906AA6510C3}"/>
              </a:ext>
            </a:extLst>
          </p:cNvPr>
          <p:cNvSpPr>
            <a:spLocks noGrp="1"/>
          </p:cNvSpPr>
          <p:nvPr>
            <p:ph type="ctrTitle"/>
          </p:nvPr>
        </p:nvSpPr>
        <p:spPr>
          <a:xfrm>
            <a:off x="1314450" y="1346836"/>
            <a:ext cx="7886700" cy="2865120"/>
          </a:xfrm>
        </p:spPr>
        <p:txBody>
          <a:bodyPr anchor="b"/>
          <a:lstStyle>
            <a:lvl1pPr algn="ctr">
              <a:defRPr sz="5175"/>
            </a:lvl1pPr>
          </a:lstStyle>
          <a:p>
            <a:r>
              <a:rPr lang="en-US"/>
              <a:t>Click to edit Master title style</a:t>
            </a:r>
          </a:p>
        </p:txBody>
      </p:sp>
      <p:sp>
        <p:nvSpPr>
          <p:cNvPr id="3" name="Subtitle 2">
            <a:extLst>
              <a:ext uri="{FF2B5EF4-FFF2-40B4-BE49-F238E27FC236}">
                <a16:creationId xmlns:a16="http://schemas.microsoft.com/office/drawing/2014/main" id="{4746819A-2A5D-C74A-975D-C6BDFD32FB67}"/>
              </a:ext>
            </a:extLst>
          </p:cNvPr>
          <p:cNvSpPr>
            <a:spLocks noGrp="1"/>
          </p:cNvSpPr>
          <p:nvPr>
            <p:ph type="subTitle" idx="1"/>
          </p:nvPr>
        </p:nvSpPr>
        <p:spPr>
          <a:xfrm>
            <a:off x="1314450" y="4322446"/>
            <a:ext cx="7886700" cy="1986914"/>
          </a:xfrm>
        </p:spPr>
        <p:txBody>
          <a:bodyPr/>
          <a:lstStyle>
            <a:lvl1pPr marL="0" indent="0" algn="ctr">
              <a:buNone/>
              <a:defRPr sz="2070"/>
            </a:lvl1pPr>
            <a:lvl2pPr marL="394335" indent="0" algn="ctr">
              <a:buNone/>
              <a:defRPr sz="1725"/>
            </a:lvl2pPr>
            <a:lvl3pPr marL="788670" indent="0" algn="ctr">
              <a:buNone/>
              <a:defRPr sz="1553"/>
            </a:lvl3pPr>
            <a:lvl4pPr marL="1183005" indent="0" algn="ctr">
              <a:buNone/>
              <a:defRPr sz="1380"/>
            </a:lvl4pPr>
            <a:lvl5pPr marL="1577340" indent="0" algn="ctr">
              <a:buNone/>
              <a:defRPr sz="1380"/>
            </a:lvl5pPr>
            <a:lvl6pPr marL="1971675" indent="0" algn="ctr">
              <a:buNone/>
              <a:defRPr sz="1380"/>
            </a:lvl6pPr>
            <a:lvl7pPr marL="2366010" indent="0" algn="ctr">
              <a:buNone/>
              <a:defRPr sz="1380"/>
            </a:lvl7pPr>
            <a:lvl8pPr marL="2760345" indent="0" algn="ctr">
              <a:buNone/>
              <a:defRPr sz="1380"/>
            </a:lvl8pPr>
            <a:lvl9pPr marL="3154680" indent="0" algn="ctr">
              <a:buNone/>
              <a:defRPr sz="1380"/>
            </a:lvl9pPr>
          </a:lstStyle>
          <a:p>
            <a:r>
              <a:rPr lang="en-US"/>
              <a:t>Click to edit Master subtitle style</a:t>
            </a:r>
          </a:p>
        </p:txBody>
      </p:sp>
      <p:sp>
        <p:nvSpPr>
          <p:cNvPr id="4" name="Date Placeholder 3">
            <a:extLst>
              <a:ext uri="{FF2B5EF4-FFF2-40B4-BE49-F238E27FC236}">
                <a16:creationId xmlns:a16="http://schemas.microsoft.com/office/drawing/2014/main" id="{02FC42A1-08EC-754B-B977-97FCA85FAA08}"/>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EC0FFEAF-F114-5E43-BCC5-FF4984B8F2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6C0ADF-FC22-764B-BE47-C2240A3556AA}"/>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89788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E92B6-EDD3-074D-91E7-C014B292282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8C5981-7B24-FD4F-A518-4CAA8A7E3A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415D6-DEA2-934A-B926-E39404E93E7D}"/>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83ADA488-4529-D54C-9151-EC6EF7270A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B9B800-64FC-1C42-B437-CC9255F61F1E}"/>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952420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FF160-2EEC-1B4F-8C48-F3B95684BE3A}"/>
              </a:ext>
            </a:extLst>
          </p:cNvPr>
          <p:cNvSpPr>
            <a:spLocks noGrp="1"/>
          </p:cNvSpPr>
          <p:nvPr>
            <p:ph type="title" orient="vert"/>
          </p:nvPr>
        </p:nvSpPr>
        <p:spPr>
          <a:xfrm>
            <a:off x="7525226" y="438150"/>
            <a:ext cx="2267426" cy="697420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BF1FB9-5866-2D4E-AACD-FE8EE21F1898}"/>
              </a:ext>
            </a:extLst>
          </p:cNvPr>
          <p:cNvSpPr>
            <a:spLocks noGrp="1"/>
          </p:cNvSpPr>
          <p:nvPr>
            <p:ph type="body" orient="vert" idx="1"/>
          </p:nvPr>
        </p:nvSpPr>
        <p:spPr>
          <a:xfrm>
            <a:off x="722947" y="438150"/>
            <a:ext cx="6670834"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FCB2A-6F41-F744-A7BA-D5A38744463D}"/>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21A555BE-2951-0F45-A2C0-638E1273A7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9E9107-8BA9-7149-ACFA-C82F6B6B472A}"/>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286421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F5FD7-7C79-3544-A484-40E991605E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4E8D93-09D2-D440-B7FD-A75C839A56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3F27A1-52BA-904D-A2EF-83881D372F29}"/>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DF861091-894F-1744-AECA-56794E2825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01CCC4-9BDD-F448-B864-6FDAADB76F5E}"/>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4155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44999-CE6F-7D4B-A58A-DC04DFF11A40}"/>
              </a:ext>
            </a:extLst>
          </p:cNvPr>
          <p:cNvSpPr>
            <a:spLocks noGrp="1"/>
          </p:cNvSpPr>
          <p:nvPr>
            <p:ph type="title"/>
          </p:nvPr>
        </p:nvSpPr>
        <p:spPr>
          <a:xfrm>
            <a:off x="717471" y="2051686"/>
            <a:ext cx="9069705" cy="3423284"/>
          </a:xfrm>
        </p:spPr>
        <p:txBody>
          <a:bodyPr anchor="b"/>
          <a:lstStyle>
            <a:lvl1pPr>
              <a:defRPr sz="5175"/>
            </a:lvl1pPr>
          </a:lstStyle>
          <a:p>
            <a:r>
              <a:rPr lang="en-US"/>
              <a:t>Click to edit Master title style</a:t>
            </a:r>
          </a:p>
        </p:txBody>
      </p:sp>
      <p:sp>
        <p:nvSpPr>
          <p:cNvPr id="3" name="Text Placeholder 2">
            <a:extLst>
              <a:ext uri="{FF2B5EF4-FFF2-40B4-BE49-F238E27FC236}">
                <a16:creationId xmlns:a16="http://schemas.microsoft.com/office/drawing/2014/main" id="{CA87FBBF-06FC-3B4D-9182-2A8C9C211100}"/>
              </a:ext>
            </a:extLst>
          </p:cNvPr>
          <p:cNvSpPr>
            <a:spLocks noGrp="1"/>
          </p:cNvSpPr>
          <p:nvPr>
            <p:ph type="body" idx="1"/>
          </p:nvPr>
        </p:nvSpPr>
        <p:spPr>
          <a:xfrm>
            <a:off x="717471" y="5507356"/>
            <a:ext cx="9069705" cy="1800224"/>
          </a:xfrm>
        </p:spPr>
        <p:txBody>
          <a:bodyPr/>
          <a:lstStyle>
            <a:lvl1pPr marL="0" indent="0">
              <a:buNone/>
              <a:defRPr sz="2070">
                <a:solidFill>
                  <a:schemeClr val="tx1">
                    <a:tint val="75000"/>
                  </a:schemeClr>
                </a:solidFill>
              </a:defRPr>
            </a:lvl1pPr>
            <a:lvl2pPr marL="394335" indent="0">
              <a:buNone/>
              <a:defRPr sz="1725">
                <a:solidFill>
                  <a:schemeClr val="tx1">
                    <a:tint val="75000"/>
                  </a:schemeClr>
                </a:solidFill>
              </a:defRPr>
            </a:lvl2pPr>
            <a:lvl3pPr marL="788670" indent="0">
              <a:buNone/>
              <a:defRPr sz="1553">
                <a:solidFill>
                  <a:schemeClr val="tx1">
                    <a:tint val="75000"/>
                  </a:schemeClr>
                </a:solidFill>
              </a:defRPr>
            </a:lvl3pPr>
            <a:lvl4pPr marL="1183005" indent="0">
              <a:buNone/>
              <a:defRPr sz="1380">
                <a:solidFill>
                  <a:schemeClr val="tx1">
                    <a:tint val="75000"/>
                  </a:schemeClr>
                </a:solidFill>
              </a:defRPr>
            </a:lvl4pPr>
            <a:lvl5pPr marL="1577340" indent="0">
              <a:buNone/>
              <a:defRPr sz="1380">
                <a:solidFill>
                  <a:schemeClr val="tx1">
                    <a:tint val="75000"/>
                  </a:schemeClr>
                </a:solidFill>
              </a:defRPr>
            </a:lvl5pPr>
            <a:lvl6pPr marL="1971675" indent="0">
              <a:buNone/>
              <a:defRPr sz="1380">
                <a:solidFill>
                  <a:schemeClr val="tx1">
                    <a:tint val="75000"/>
                  </a:schemeClr>
                </a:solidFill>
              </a:defRPr>
            </a:lvl6pPr>
            <a:lvl7pPr marL="2366010" indent="0">
              <a:buNone/>
              <a:defRPr sz="1380">
                <a:solidFill>
                  <a:schemeClr val="tx1">
                    <a:tint val="75000"/>
                  </a:schemeClr>
                </a:solidFill>
              </a:defRPr>
            </a:lvl7pPr>
            <a:lvl8pPr marL="2760345" indent="0">
              <a:buNone/>
              <a:defRPr sz="1380">
                <a:solidFill>
                  <a:schemeClr val="tx1">
                    <a:tint val="75000"/>
                  </a:schemeClr>
                </a:solidFill>
              </a:defRPr>
            </a:lvl8pPr>
            <a:lvl9pPr marL="3154680" indent="0">
              <a:buNone/>
              <a:defRPr sz="138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EB6866-CA63-5F49-9CAD-581FBB63D3A8}"/>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BD6E5BB9-8AD5-954E-BA6F-1349429E42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38DC01-1EBD-BB48-88DD-C2D839A4A975}"/>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476890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76CAD-FB7E-F244-96C8-D2D3793EC5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CAB013-DDBC-E348-9942-03F952211162}"/>
              </a:ext>
            </a:extLst>
          </p:cNvPr>
          <p:cNvSpPr>
            <a:spLocks noGrp="1"/>
          </p:cNvSpPr>
          <p:nvPr>
            <p:ph sz="half" idx="1"/>
          </p:nvPr>
        </p:nvSpPr>
        <p:spPr>
          <a:xfrm>
            <a:off x="722948" y="2190750"/>
            <a:ext cx="446913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BDD132B-F537-0044-AE00-99666BC311B2}"/>
              </a:ext>
            </a:extLst>
          </p:cNvPr>
          <p:cNvSpPr>
            <a:spLocks noGrp="1"/>
          </p:cNvSpPr>
          <p:nvPr>
            <p:ph sz="half" idx="2"/>
          </p:nvPr>
        </p:nvSpPr>
        <p:spPr>
          <a:xfrm>
            <a:off x="5323523" y="2190750"/>
            <a:ext cx="446913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110F73-C61A-2943-BB7D-37C3BC873B4A}"/>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6" name="Footer Placeholder 5">
            <a:extLst>
              <a:ext uri="{FF2B5EF4-FFF2-40B4-BE49-F238E27FC236}">
                <a16:creationId xmlns:a16="http://schemas.microsoft.com/office/drawing/2014/main" id="{A172EB98-088E-E745-B6E9-4119076BCB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1A3319-35CE-8445-BC4E-F3E521E1EB83}"/>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916185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9DAF3-6EEE-DC4B-8B8C-0A2EB2E8899B}"/>
              </a:ext>
            </a:extLst>
          </p:cNvPr>
          <p:cNvSpPr>
            <a:spLocks noGrp="1"/>
          </p:cNvSpPr>
          <p:nvPr>
            <p:ph type="title"/>
          </p:nvPr>
        </p:nvSpPr>
        <p:spPr>
          <a:xfrm>
            <a:off x="724317" y="438150"/>
            <a:ext cx="9069705" cy="15906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0582A9F9-ED3E-7A47-88C9-562E1CC195DC}"/>
              </a:ext>
            </a:extLst>
          </p:cNvPr>
          <p:cNvSpPr>
            <a:spLocks noGrp="1"/>
          </p:cNvSpPr>
          <p:nvPr>
            <p:ph type="body" idx="1"/>
          </p:nvPr>
        </p:nvSpPr>
        <p:spPr>
          <a:xfrm>
            <a:off x="724318" y="2017396"/>
            <a:ext cx="4448591" cy="988694"/>
          </a:xfrm>
        </p:spPr>
        <p:txBody>
          <a:bodyPr anchor="b"/>
          <a:lstStyle>
            <a:lvl1pPr marL="0" indent="0">
              <a:buNone/>
              <a:defRPr sz="2070" b="1"/>
            </a:lvl1pPr>
            <a:lvl2pPr marL="394335" indent="0">
              <a:buNone/>
              <a:defRPr sz="1725" b="1"/>
            </a:lvl2pPr>
            <a:lvl3pPr marL="788670" indent="0">
              <a:buNone/>
              <a:defRPr sz="1553" b="1"/>
            </a:lvl3pPr>
            <a:lvl4pPr marL="1183005" indent="0">
              <a:buNone/>
              <a:defRPr sz="1380" b="1"/>
            </a:lvl4pPr>
            <a:lvl5pPr marL="1577340" indent="0">
              <a:buNone/>
              <a:defRPr sz="1380" b="1"/>
            </a:lvl5pPr>
            <a:lvl6pPr marL="1971675" indent="0">
              <a:buNone/>
              <a:defRPr sz="1380" b="1"/>
            </a:lvl6pPr>
            <a:lvl7pPr marL="2366010" indent="0">
              <a:buNone/>
              <a:defRPr sz="1380" b="1"/>
            </a:lvl7pPr>
            <a:lvl8pPr marL="2760345" indent="0">
              <a:buNone/>
              <a:defRPr sz="1380" b="1"/>
            </a:lvl8pPr>
            <a:lvl9pPr marL="3154680" indent="0">
              <a:buNone/>
              <a:defRPr sz="1380" b="1"/>
            </a:lvl9pPr>
          </a:lstStyle>
          <a:p>
            <a:pPr lvl="0"/>
            <a:r>
              <a:rPr lang="en-US"/>
              <a:t>Click to edit Master text styles</a:t>
            </a:r>
          </a:p>
        </p:txBody>
      </p:sp>
      <p:sp>
        <p:nvSpPr>
          <p:cNvPr id="4" name="Content Placeholder 3">
            <a:extLst>
              <a:ext uri="{FF2B5EF4-FFF2-40B4-BE49-F238E27FC236}">
                <a16:creationId xmlns:a16="http://schemas.microsoft.com/office/drawing/2014/main" id="{205C8F27-FDFF-0F4C-A418-C0EBCF3889B5}"/>
              </a:ext>
            </a:extLst>
          </p:cNvPr>
          <p:cNvSpPr>
            <a:spLocks noGrp="1"/>
          </p:cNvSpPr>
          <p:nvPr>
            <p:ph sz="half" idx="2"/>
          </p:nvPr>
        </p:nvSpPr>
        <p:spPr>
          <a:xfrm>
            <a:off x="724318" y="3006090"/>
            <a:ext cx="4448591"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A4AF94-67B9-DC4B-AA05-860BAD3575F6}"/>
              </a:ext>
            </a:extLst>
          </p:cNvPr>
          <p:cNvSpPr>
            <a:spLocks noGrp="1"/>
          </p:cNvSpPr>
          <p:nvPr>
            <p:ph type="body" sz="quarter" idx="3"/>
          </p:nvPr>
        </p:nvSpPr>
        <p:spPr>
          <a:xfrm>
            <a:off x="5323522" y="2017396"/>
            <a:ext cx="4470500" cy="988694"/>
          </a:xfrm>
        </p:spPr>
        <p:txBody>
          <a:bodyPr anchor="b"/>
          <a:lstStyle>
            <a:lvl1pPr marL="0" indent="0">
              <a:buNone/>
              <a:defRPr sz="2070" b="1"/>
            </a:lvl1pPr>
            <a:lvl2pPr marL="394335" indent="0">
              <a:buNone/>
              <a:defRPr sz="1725" b="1"/>
            </a:lvl2pPr>
            <a:lvl3pPr marL="788670" indent="0">
              <a:buNone/>
              <a:defRPr sz="1553" b="1"/>
            </a:lvl3pPr>
            <a:lvl4pPr marL="1183005" indent="0">
              <a:buNone/>
              <a:defRPr sz="1380" b="1"/>
            </a:lvl4pPr>
            <a:lvl5pPr marL="1577340" indent="0">
              <a:buNone/>
              <a:defRPr sz="1380" b="1"/>
            </a:lvl5pPr>
            <a:lvl6pPr marL="1971675" indent="0">
              <a:buNone/>
              <a:defRPr sz="1380" b="1"/>
            </a:lvl6pPr>
            <a:lvl7pPr marL="2366010" indent="0">
              <a:buNone/>
              <a:defRPr sz="1380" b="1"/>
            </a:lvl7pPr>
            <a:lvl8pPr marL="2760345" indent="0">
              <a:buNone/>
              <a:defRPr sz="1380" b="1"/>
            </a:lvl8pPr>
            <a:lvl9pPr marL="3154680" indent="0">
              <a:buNone/>
              <a:defRPr sz="1380" b="1"/>
            </a:lvl9pPr>
          </a:lstStyle>
          <a:p>
            <a:pPr lvl="0"/>
            <a:r>
              <a:rPr lang="en-US"/>
              <a:t>Click to edit Master text styles</a:t>
            </a:r>
          </a:p>
        </p:txBody>
      </p:sp>
      <p:sp>
        <p:nvSpPr>
          <p:cNvPr id="6" name="Content Placeholder 5">
            <a:extLst>
              <a:ext uri="{FF2B5EF4-FFF2-40B4-BE49-F238E27FC236}">
                <a16:creationId xmlns:a16="http://schemas.microsoft.com/office/drawing/2014/main" id="{5A2651A5-347C-504E-A187-276BB24C18B6}"/>
              </a:ext>
            </a:extLst>
          </p:cNvPr>
          <p:cNvSpPr>
            <a:spLocks noGrp="1"/>
          </p:cNvSpPr>
          <p:nvPr>
            <p:ph sz="quarter" idx="4"/>
          </p:nvPr>
        </p:nvSpPr>
        <p:spPr>
          <a:xfrm>
            <a:off x="5323522" y="3006090"/>
            <a:ext cx="4470500"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160E30-2E2E-684E-9C62-2E0FF02B7E76}"/>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8" name="Footer Placeholder 7">
            <a:extLst>
              <a:ext uri="{FF2B5EF4-FFF2-40B4-BE49-F238E27FC236}">
                <a16:creationId xmlns:a16="http://schemas.microsoft.com/office/drawing/2014/main" id="{0058AE61-73B2-3540-BFDC-E267B7D412B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57F07B-957F-5842-BE10-8AACCE8BAA0F}"/>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307064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F94A-222F-4B4E-B8BA-78516C43EC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4C61D6D-3920-D442-9C9A-997403BD0026}"/>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4" name="Footer Placeholder 3">
            <a:extLst>
              <a:ext uri="{FF2B5EF4-FFF2-40B4-BE49-F238E27FC236}">
                <a16:creationId xmlns:a16="http://schemas.microsoft.com/office/drawing/2014/main" id="{13060A2C-A83A-5342-AED6-FDD7167ED4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A4C377B-0165-034C-9B79-43315E17C528}"/>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662247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D778B2-11C2-634A-8803-79E74AF650FC}"/>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3" name="Footer Placeholder 2">
            <a:extLst>
              <a:ext uri="{FF2B5EF4-FFF2-40B4-BE49-F238E27FC236}">
                <a16:creationId xmlns:a16="http://schemas.microsoft.com/office/drawing/2014/main" id="{ACA4725B-C725-B54C-81B7-1D57023CCD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9C359D-723E-2342-96E1-79C8C12D9BF1}"/>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342845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DB4FF-47B2-C643-8E83-EDA9287C5F67}"/>
              </a:ext>
            </a:extLst>
          </p:cNvPr>
          <p:cNvSpPr>
            <a:spLocks noGrp="1"/>
          </p:cNvSpPr>
          <p:nvPr>
            <p:ph type="title"/>
          </p:nvPr>
        </p:nvSpPr>
        <p:spPr>
          <a:xfrm>
            <a:off x="724318" y="548640"/>
            <a:ext cx="3391554" cy="1920240"/>
          </a:xfrm>
        </p:spPr>
        <p:txBody>
          <a:bodyPr anchor="b"/>
          <a:lstStyle>
            <a:lvl1pPr>
              <a:defRPr sz="2760"/>
            </a:lvl1pPr>
          </a:lstStyle>
          <a:p>
            <a:r>
              <a:rPr lang="en-US"/>
              <a:t>Click to edit Master title style</a:t>
            </a:r>
          </a:p>
        </p:txBody>
      </p:sp>
      <p:sp>
        <p:nvSpPr>
          <p:cNvPr id="3" name="Content Placeholder 2">
            <a:extLst>
              <a:ext uri="{FF2B5EF4-FFF2-40B4-BE49-F238E27FC236}">
                <a16:creationId xmlns:a16="http://schemas.microsoft.com/office/drawing/2014/main" id="{D64C1F46-D3C6-4645-80F7-C34746DBBEF6}"/>
              </a:ext>
            </a:extLst>
          </p:cNvPr>
          <p:cNvSpPr>
            <a:spLocks noGrp="1"/>
          </p:cNvSpPr>
          <p:nvPr>
            <p:ph idx="1"/>
          </p:nvPr>
        </p:nvSpPr>
        <p:spPr>
          <a:xfrm>
            <a:off x="4470499" y="1184911"/>
            <a:ext cx="5323523" cy="5848350"/>
          </a:xfrm>
        </p:spPr>
        <p:txBody>
          <a:bodyPr/>
          <a:lstStyle>
            <a:lvl1pPr>
              <a:defRPr sz="2760"/>
            </a:lvl1pPr>
            <a:lvl2pPr>
              <a:defRPr sz="2415"/>
            </a:lvl2pPr>
            <a:lvl3pPr>
              <a:defRPr sz="2070"/>
            </a:lvl3pPr>
            <a:lvl4pPr>
              <a:defRPr sz="1725"/>
            </a:lvl4pPr>
            <a:lvl5pPr>
              <a:defRPr sz="1725"/>
            </a:lvl5pPr>
            <a:lvl6pPr>
              <a:defRPr sz="1725"/>
            </a:lvl6pPr>
            <a:lvl7pPr>
              <a:defRPr sz="1725"/>
            </a:lvl7pPr>
            <a:lvl8pPr>
              <a:defRPr sz="1725"/>
            </a:lvl8pPr>
            <a:lvl9pPr>
              <a:defRPr sz="17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6C4DC8-D0CE-524E-A889-D1209806E098}"/>
              </a:ext>
            </a:extLst>
          </p:cNvPr>
          <p:cNvSpPr>
            <a:spLocks noGrp="1"/>
          </p:cNvSpPr>
          <p:nvPr>
            <p:ph type="body" sz="half" idx="2"/>
          </p:nvPr>
        </p:nvSpPr>
        <p:spPr>
          <a:xfrm>
            <a:off x="724318" y="2468880"/>
            <a:ext cx="3391554" cy="4573906"/>
          </a:xfrm>
        </p:spPr>
        <p:txBody>
          <a:bodyPr/>
          <a:lstStyle>
            <a:lvl1pPr marL="0" indent="0">
              <a:buNone/>
              <a:defRPr sz="1380"/>
            </a:lvl1pPr>
            <a:lvl2pPr marL="394335" indent="0">
              <a:buNone/>
              <a:defRPr sz="1208"/>
            </a:lvl2pPr>
            <a:lvl3pPr marL="788670" indent="0">
              <a:buNone/>
              <a:defRPr sz="1035"/>
            </a:lvl3pPr>
            <a:lvl4pPr marL="1183005" indent="0">
              <a:buNone/>
              <a:defRPr sz="863"/>
            </a:lvl4pPr>
            <a:lvl5pPr marL="1577340" indent="0">
              <a:buNone/>
              <a:defRPr sz="863"/>
            </a:lvl5pPr>
            <a:lvl6pPr marL="1971675" indent="0">
              <a:buNone/>
              <a:defRPr sz="863"/>
            </a:lvl6pPr>
            <a:lvl7pPr marL="2366010" indent="0">
              <a:buNone/>
              <a:defRPr sz="863"/>
            </a:lvl7pPr>
            <a:lvl8pPr marL="2760345" indent="0">
              <a:buNone/>
              <a:defRPr sz="863"/>
            </a:lvl8pPr>
            <a:lvl9pPr marL="3154680" indent="0">
              <a:buNone/>
              <a:defRPr sz="863"/>
            </a:lvl9pPr>
          </a:lstStyle>
          <a:p>
            <a:pPr lvl="0"/>
            <a:r>
              <a:rPr lang="en-US"/>
              <a:t>Click to edit Master text styles</a:t>
            </a:r>
          </a:p>
        </p:txBody>
      </p:sp>
      <p:sp>
        <p:nvSpPr>
          <p:cNvPr id="5" name="Date Placeholder 4">
            <a:extLst>
              <a:ext uri="{FF2B5EF4-FFF2-40B4-BE49-F238E27FC236}">
                <a16:creationId xmlns:a16="http://schemas.microsoft.com/office/drawing/2014/main" id="{7E3D99C4-57E0-814A-AA35-0DB97C4AB162}"/>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6" name="Footer Placeholder 5">
            <a:extLst>
              <a:ext uri="{FF2B5EF4-FFF2-40B4-BE49-F238E27FC236}">
                <a16:creationId xmlns:a16="http://schemas.microsoft.com/office/drawing/2014/main" id="{BDA4F6C9-8337-B545-9CDE-0236AE01C8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8FEB84-3844-8048-A79E-9F0F5024C172}"/>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476111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B042B-C6E7-6E47-ACAA-655CC0FFF606}"/>
              </a:ext>
            </a:extLst>
          </p:cNvPr>
          <p:cNvSpPr>
            <a:spLocks noGrp="1"/>
          </p:cNvSpPr>
          <p:nvPr>
            <p:ph type="title"/>
          </p:nvPr>
        </p:nvSpPr>
        <p:spPr>
          <a:xfrm>
            <a:off x="724318" y="548640"/>
            <a:ext cx="3391554" cy="1920240"/>
          </a:xfrm>
        </p:spPr>
        <p:txBody>
          <a:bodyPr anchor="b"/>
          <a:lstStyle>
            <a:lvl1pPr>
              <a:defRPr sz="2760"/>
            </a:lvl1pPr>
          </a:lstStyle>
          <a:p>
            <a:r>
              <a:rPr lang="en-US"/>
              <a:t>Click to edit Master title style</a:t>
            </a:r>
          </a:p>
        </p:txBody>
      </p:sp>
      <p:sp>
        <p:nvSpPr>
          <p:cNvPr id="3" name="Picture Placeholder 2">
            <a:extLst>
              <a:ext uri="{FF2B5EF4-FFF2-40B4-BE49-F238E27FC236}">
                <a16:creationId xmlns:a16="http://schemas.microsoft.com/office/drawing/2014/main" id="{F71BFAD1-AF5F-F448-80F8-5D1531E9BE36}"/>
              </a:ext>
            </a:extLst>
          </p:cNvPr>
          <p:cNvSpPr>
            <a:spLocks noGrp="1"/>
          </p:cNvSpPr>
          <p:nvPr>
            <p:ph type="pic" idx="1"/>
          </p:nvPr>
        </p:nvSpPr>
        <p:spPr>
          <a:xfrm>
            <a:off x="4470499" y="1184911"/>
            <a:ext cx="5323523" cy="5848350"/>
          </a:xfrm>
        </p:spPr>
        <p:txBody>
          <a:bodyPr/>
          <a:lstStyle>
            <a:lvl1pPr marL="0" indent="0">
              <a:buNone/>
              <a:defRPr sz="2760"/>
            </a:lvl1pPr>
            <a:lvl2pPr marL="394335" indent="0">
              <a:buNone/>
              <a:defRPr sz="2415"/>
            </a:lvl2pPr>
            <a:lvl3pPr marL="788670" indent="0">
              <a:buNone/>
              <a:defRPr sz="2070"/>
            </a:lvl3pPr>
            <a:lvl4pPr marL="1183005" indent="0">
              <a:buNone/>
              <a:defRPr sz="1725"/>
            </a:lvl4pPr>
            <a:lvl5pPr marL="1577340" indent="0">
              <a:buNone/>
              <a:defRPr sz="1725"/>
            </a:lvl5pPr>
            <a:lvl6pPr marL="1971675" indent="0">
              <a:buNone/>
              <a:defRPr sz="1725"/>
            </a:lvl6pPr>
            <a:lvl7pPr marL="2366010" indent="0">
              <a:buNone/>
              <a:defRPr sz="1725"/>
            </a:lvl7pPr>
            <a:lvl8pPr marL="2760345" indent="0">
              <a:buNone/>
              <a:defRPr sz="1725"/>
            </a:lvl8pPr>
            <a:lvl9pPr marL="3154680" indent="0">
              <a:buNone/>
              <a:defRPr sz="1725"/>
            </a:lvl9pPr>
          </a:lstStyle>
          <a:p>
            <a:endParaRPr lang="en-US"/>
          </a:p>
        </p:txBody>
      </p:sp>
      <p:sp>
        <p:nvSpPr>
          <p:cNvPr id="4" name="Text Placeholder 3">
            <a:extLst>
              <a:ext uri="{FF2B5EF4-FFF2-40B4-BE49-F238E27FC236}">
                <a16:creationId xmlns:a16="http://schemas.microsoft.com/office/drawing/2014/main" id="{8AE7595E-3EB2-A546-ACD1-DD707EBCA509}"/>
              </a:ext>
            </a:extLst>
          </p:cNvPr>
          <p:cNvSpPr>
            <a:spLocks noGrp="1"/>
          </p:cNvSpPr>
          <p:nvPr>
            <p:ph type="body" sz="half" idx="2"/>
          </p:nvPr>
        </p:nvSpPr>
        <p:spPr>
          <a:xfrm>
            <a:off x="724318" y="2468880"/>
            <a:ext cx="3391554" cy="4573906"/>
          </a:xfrm>
        </p:spPr>
        <p:txBody>
          <a:bodyPr/>
          <a:lstStyle>
            <a:lvl1pPr marL="0" indent="0">
              <a:buNone/>
              <a:defRPr sz="1380"/>
            </a:lvl1pPr>
            <a:lvl2pPr marL="394335" indent="0">
              <a:buNone/>
              <a:defRPr sz="1208"/>
            </a:lvl2pPr>
            <a:lvl3pPr marL="788670" indent="0">
              <a:buNone/>
              <a:defRPr sz="1035"/>
            </a:lvl3pPr>
            <a:lvl4pPr marL="1183005" indent="0">
              <a:buNone/>
              <a:defRPr sz="863"/>
            </a:lvl4pPr>
            <a:lvl5pPr marL="1577340" indent="0">
              <a:buNone/>
              <a:defRPr sz="863"/>
            </a:lvl5pPr>
            <a:lvl6pPr marL="1971675" indent="0">
              <a:buNone/>
              <a:defRPr sz="863"/>
            </a:lvl6pPr>
            <a:lvl7pPr marL="2366010" indent="0">
              <a:buNone/>
              <a:defRPr sz="863"/>
            </a:lvl7pPr>
            <a:lvl8pPr marL="2760345" indent="0">
              <a:buNone/>
              <a:defRPr sz="863"/>
            </a:lvl8pPr>
            <a:lvl9pPr marL="3154680" indent="0">
              <a:buNone/>
              <a:defRPr sz="863"/>
            </a:lvl9pPr>
          </a:lstStyle>
          <a:p>
            <a:pPr lvl="0"/>
            <a:r>
              <a:rPr lang="en-US"/>
              <a:t>Click to edit Master text styles</a:t>
            </a:r>
          </a:p>
        </p:txBody>
      </p:sp>
      <p:sp>
        <p:nvSpPr>
          <p:cNvPr id="5" name="Date Placeholder 4">
            <a:extLst>
              <a:ext uri="{FF2B5EF4-FFF2-40B4-BE49-F238E27FC236}">
                <a16:creationId xmlns:a16="http://schemas.microsoft.com/office/drawing/2014/main" id="{B8316F2D-8ECA-0744-B064-9FA833682B1F}"/>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6" name="Footer Placeholder 5">
            <a:extLst>
              <a:ext uri="{FF2B5EF4-FFF2-40B4-BE49-F238E27FC236}">
                <a16:creationId xmlns:a16="http://schemas.microsoft.com/office/drawing/2014/main" id="{867EF079-B3DF-2E45-BE82-41400B9941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CCF03E-8E5E-CD47-B163-09D222C900C5}"/>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21970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5A0368-031C-4B4C-A461-B0D13A6F5282}"/>
              </a:ext>
            </a:extLst>
          </p:cNvPr>
          <p:cNvSpPr>
            <a:spLocks noGrp="1"/>
          </p:cNvSpPr>
          <p:nvPr>
            <p:ph type="title"/>
          </p:nvPr>
        </p:nvSpPr>
        <p:spPr>
          <a:xfrm>
            <a:off x="722948" y="438150"/>
            <a:ext cx="9069705"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FEBE8B-C249-894F-8709-9F7AC56A6DE4}"/>
              </a:ext>
            </a:extLst>
          </p:cNvPr>
          <p:cNvSpPr>
            <a:spLocks noGrp="1"/>
          </p:cNvSpPr>
          <p:nvPr>
            <p:ph type="body" idx="1"/>
          </p:nvPr>
        </p:nvSpPr>
        <p:spPr>
          <a:xfrm>
            <a:off x="722948" y="2190750"/>
            <a:ext cx="9069705"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82C9D5-BA1A-8048-8441-0C6DFEF6086A}"/>
              </a:ext>
            </a:extLst>
          </p:cNvPr>
          <p:cNvSpPr>
            <a:spLocks noGrp="1"/>
          </p:cNvSpPr>
          <p:nvPr>
            <p:ph type="dt" sz="half" idx="2"/>
          </p:nvPr>
        </p:nvSpPr>
        <p:spPr>
          <a:xfrm>
            <a:off x="722948" y="7627621"/>
            <a:ext cx="2366010" cy="438150"/>
          </a:xfrm>
          <a:prstGeom prst="rect">
            <a:avLst/>
          </a:prstGeom>
        </p:spPr>
        <p:txBody>
          <a:bodyPr vert="horz" lIns="91440" tIns="45720" rIns="91440" bIns="45720" rtlCol="0" anchor="ctr"/>
          <a:lstStyle>
            <a:lvl1pPr algn="l">
              <a:defRPr sz="1035">
                <a:solidFill>
                  <a:schemeClr val="tx1">
                    <a:tint val="75000"/>
                  </a:schemeClr>
                </a:solidFill>
              </a:defRPr>
            </a:lvl1p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2A8FEC28-FD06-7C4C-A289-4BCE73208A5A}"/>
              </a:ext>
            </a:extLst>
          </p:cNvPr>
          <p:cNvSpPr>
            <a:spLocks noGrp="1"/>
          </p:cNvSpPr>
          <p:nvPr>
            <p:ph type="ftr" sz="quarter" idx="3"/>
          </p:nvPr>
        </p:nvSpPr>
        <p:spPr>
          <a:xfrm>
            <a:off x="3483293" y="7627621"/>
            <a:ext cx="3549015" cy="438150"/>
          </a:xfrm>
          <a:prstGeom prst="rect">
            <a:avLst/>
          </a:prstGeom>
        </p:spPr>
        <p:txBody>
          <a:bodyPr vert="horz" lIns="91440" tIns="45720" rIns="91440" bIns="45720" rtlCol="0" anchor="ctr"/>
          <a:lstStyle>
            <a:lvl1pPr algn="ctr">
              <a:defRPr sz="1035">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FEC130-C6C3-934D-8E76-67A730E2DA10}"/>
              </a:ext>
            </a:extLst>
          </p:cNvPr>
          <p:cNvSpPr>
            <a:spLocks noGrp="1"/>
          </p:cNvSpPr>
          <p:nvPr>
            <p:ph type="sldNum" sz="quarter" idx="4"/>
          </p:nvPr>
        </p:nvSpPr>
        <p:spPr>
          <a:xfrm>
            <a:off x="7426643" y="7627621"/>
            <a:ext cx="2366010" cy="438150"/>
          </a:xfrm>
          <a:prstGeom prst="rect">
            <a:avLst/>
          </a:prstGeom>
        </p:spPr>
        <p:txBody>
          <a:bodyPr vert="horz" lIns="91440" tIns="45720" rIns="91440" bIns="45720" rtlCol="0" anchor="ctr"/>
          <a:lstStyle>
            <a:lvl1pPr algn="r">
              <a:defRPr sz="1035">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247169517"/>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txStyles>
    <p:titleStyle>
      <a:lvl1pPr algn="l" defTabSz="788670" rtl="0" eaLnBrk="1" latinLnBrk="0" hangingPunct="1">
        <a:lnSpc>
          <a:spcPct val="90000"/>
        </a:lnSpc>
        <a:spcBef>
          <a:spcPct val="0"/>
        </a:spcBef>
        <a:buNone/>
        <a:defRPr sz="3795" kern="1200">
          <a:solidFill>
            <a:schemeClr val="tx1"/>
          </a:solidFill>
          <a:latin typeface="+mj-lt"/>
          <a:ea typeface="+mj-ea"/>
          <a:cs typeface="+mj-cs"/>
        </a:defRPr>
      </a:lvl1pPr>
    </p:titleStyle>
    <p:bodyStyle>
      <a:lvl1pPr marL="197168" indent="-197168" algn="l" defTabSz="788670" rtl="0" eaLnBrk="1" latinLnBrk="0" hangingPunct="1">
        <a:lnSpc>
          <a:spcPct val="90000"/>
        </a:lnSpc>
        <a:spcBef>
          <a:spcPts val="863"/>
        </a:spcBef>
        <a:buFont typeface="Arial" panose="020B0604020202020204" pitchFamily="34" charset="0"/>
        <a:buChar char="•"/>
        <a:defRPr sz="2415" kern="1200">
          <a:solidFill>
            <a:schemeClr val="tx1"/>
          </a:solidFill>
          <a:latin typeface="+mn-lt"/>
          <a:ea typeface="+mn-ea"/>
          <a:cs typeface="+mn-cs"/>
        </a:defRPr>
      </a:lvl1pPr>
      <a:lvl2pPr marL="591503" indent="-197168" algn="l" defTabSz="788670" rtl="0" eaLnBrk="1" latinLnBrk="0" hangingPunct="1">
        <a:lnSpc>
          <a:spcPct val="90000"/>
        </a:lnSpc>
        <a:spcBef>
          <a:spcPts val="431"/>
        </a:spcBef>
        <a:buFont typeface="Arial" panose="020B0604020202020204" pitchFamily="34" charset="0"/>
        <a:buChar char="•"/>
        <a:defRPr sz="2070" kern="1200">
          <a:solidFill>
            <a:schemeClr val="tx1"/>
          </a:solidFill>
          <a:latin typeface="+mn-lt"/>
          <a:ea typeface="+mn-ea"/>
          <a:cs typeface="+mn-cs"/>
        </a:defRPr>
      </a:lvl2pPr>
      <a:lvl3pPr marL="985838" indent="-197168" algn="l" defTabSz="788670" rtl="0" eaLnBrk="1" latinLnBrk="0" hangingPunct="1">
        <a:lnSpc>
          <a:spcPct val="90000"/>
        </a:lnSpc>
        <a:spcBef>
          <a:spcPts val="431"/>
        </a:spcBef>
        <a:buFont typeface="Arial" panose="020B0604020202020204" pitchFamily="34" charset="0"/>
        <a:buChar char="•"/>
        <a:defRPr sz="1725" kern="1200">
          <a:solidFill>
            <a:schemeClr val="tx1"/>
          </a:solidFill>
          <a:latin typeface="+mn-lt"/>
          <a:ea typeface="+mn-ea"/>
          <a:cs typeface="+mn-cs"/>
        </a:defRPr>
      </a:lvl3pPr>
      <a:lvl4pPr marL="1380173"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4pPr>
      <a:lvl5pPr marL="1774508"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5pPr>
      <a:lvl6pPr marL="2168843"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6pPr>
      <a:lvl7pPr marL="2563178"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7pPr>
      <a:lvl8pPr marL="2957513"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8pPr>
      <a:lvl9pPr marL="3351848"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9pPr>
    </p:bodyStyle>
    <p:otherStyle>
      <a:defPPr>
        <a:defRPr lang="en-US"/>
      </a:defPPr>
      <a:lvl1pPr marL="0" algn="l" defTabSz="788670" rtl="0" eaLnBrk="1" latinLnBrk="0" hangingPunct="1">
        <a:defRPr sz="1553" kern="1200">
          <a:solidFill>
            <a:schemeClr val="tx1"/>
          </a:solidFill>
          <a:latin typeface="+mn-lt"/>
          <a:ea typeface="+mn-ea"/>
          <a:cs typeface="+mn-cs"/>
        </a:defRPr>
      </a:lvl1pPr>
      <a:lvl2pPr marL="394335" algn="l" defTabSz="788670" rtl="0" eaLnBrk="1" latinLnBrk="0" hangingPunct="1">
        <a:defRPr sz="1553" kern="1200">
          <a:solidFill>
            <a:schemeClr val="tx1"/>
          </a:solidFill>
          <a:latin typeface="+mn-lt"/>
          <a:ea typeface="+mn-ea"/>
          <a:cs typeface="+mn-cs"/>
        </a:defRPr>
      </a:lvl2pPr>
      <a:lvl3pPr marL="788670" algn="l" defTabSz="788670" rtl="0" eaLnBrk="1" latinLnBrk="0" hangingPunct="1">
        <a:defRPr sz="1553" kern="1200">
          <a:solidFill>
            <a:schemeClr val="tx1"/>
          </a:solidFill>
          <a:latin typeface="+mn-lt"/>
          <a:ea typeface="+mn-ea"/>
          <a:cs typeface="+mn-cs"/>
        </a:defRPr>
      </a:lvl3pPr>
      <a:lvl4pPr marL="1183005" algn="l" defTabSz="788670" rtl="0" eaLnBrk="1" latinLnBrk="0" hangingPunct="1">
        <a:defRPr sz="1553" kern="1200">
          <a:solidFill>
            <a:schemeClr val="tx1"/>
          </a:solidFill>
          <a:latin typeface="+mn-lt"/>
          <a:ea typeface="+mn-ea"/>
          <a:cs typeface="+mn-cs"/>
        </a:defRPr>
      </a:lvl4pPr>
      <a:lvl5pPr marL="1577340" algn="l" defTabSz="788670" rtl="0" eaLnBrk="1" latinLnBrk="0" hangingPunct="1">
        <a:defRPr sz="1553" kern="1200">
          <a:solidFill>
            <a:schemeClr val="tx1"/>
          </a:solidFill>
          <a:latin typeface="+mn-lt"/>
          <a:ea typeface="+mn-ea"/>
          <a:cs typeface="+mn-cs"/>
        </a:defRPr>
      </a:lvl5pPr>
      <a:lvl6pPr marL="1971675" algn="l" defTabSz="788670" rtl="0" eaLnBrk="1" latinLnBrk="0" hangingPunct="1">
        <a:defRPr sz="1553" kern="1200">
          <a:solidFill>
            <a:schemeClr val="tx1"/>
          </a:solidFill>
          <a:latin typeface="+mn-lt"/>
          <a:ea typeface="+mn-ea"/>
          <a:cs typeface="+mn-cs"/>
        </a:defRPr>
      </a:lvl6pPr>
      <a:lvl7pPr marL="2366010" algn="l" defTabSz="788670" rtl="0" eaLnBrk="1" latinLnBrk="0" hangingPunct="1">
        <a:defRPr sz="1553" kern="1200">
          <a:solidFill>
            <a:schemeClr val="tx1"/>
          </a:solidFill>
          <a:latin typeface="+mn-lt"/>
          <a:ea typeface="+mn-ea"/>
          <a:cs typeface="+mn-cs"/>
        </a:defRPr>
      </a:lvl7pPr>
      <a:lvl8pPr marL="2760345" algn="l" defTabSz="788670" rtl="0" eaLnBrk="1" latinLnBrk="0" hangingPunct="1">
        <a:defRPr sz="1553" kern="1200">
          <a:solidFill>
            <a:schemeClr val="tx1"/>
          </a:solidFill>
          <a:latin typeface="+mn-lt"/>
          <a:ea typeface="+mn-ea"/>
          <a:cs typeface="+mn-cs"/>
        </a:defRPr>
      </a:lvl8pPr>
      <a:lvl9pPr marL="3154680" algn="l" defTabSz="788670" rtl="0" eaLnBrk="1" latinLnBrk="0" hangingPunct="1">
        <a:defRPr sz="15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math.hws.edu/eck/cs124/javanotes5/source/Checkers.java" TargetMode="External"/><Relationship Id="rId13" Type="http://schemas.openxmlformats.org/officeDocument/2006/relationships/hyperlink" Target="https://coderanch.com/t/674390/java/Checkers-Moving-King-forwards" TargetMode="External"/><Relationship Id="rId3" Type="http://schemas.openxmlformats.org/officeDocument/2006/relationships/hyperlink" Target="https://docs.oracle.com/javase/tutorial/uiswing/components/panel.html" TargetMode="External"/><Relationship Id="rId7" Type="http://schemas.openxmlformats.org/officeDocument/2006/relationships/hyperlink" Target="https://en.wikipedia.org/wiki/Draughts" TargetMode="External"/><Relationship Id="rId12" Type="http://schemas.openxmlformats.org/officeDocument/2006/relationships/hyperlink" Target="https://www.youtube.com/watch?v=WtOgoomDewo"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www.w3schools.com/java/java_abstract.asp" TargetMode="External"/><Relationship Id="rId11" Type="http://schemas.openxmlformats.org/officeDocument/2006/relationships/hyperlink" Target="https://gluonhq.com/products/javafx/" TargetMode="External"/><Relationship Id="rId5" Type="http://schemas.openxmlformats.org/officeDocument/2006/relationships/hyperlink" Target="https://www.youtube.com/watch?v=6S6km5duBrM" TargetMode="External"/><Relationship Id="rId10" Type="http://schemas.openxmlformats.org/officeDocument/2006/relationships/hyperlink" Target="https://en.wikipedia.org/wiki/SOLID" TargetMode="External"/><Relationship Id="rId4" Type="http://schemas.openxmlformats.org/officeDocument/2006/relationships/hyperlink" Target="https://www.youtube.com/watch?v=Psq1zAcgqjQ" TargetMode="External"/><Relationship Id="rId9" Type="http://schemas.openxmlformats.org/officeDocument/2006/relationships/hyperlink" Target="https://docs.oracle.com/apps/search/search.jsp?category=java&amp;product=e25407-01&amp;q=jpane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6">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5156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99432762-F09B-7847-A601-ACBFDA09C3C4}"/>
              </a:ext>
            </a:extLst>
          </p:cNvPr>
          <p:cNvPicPr>
            <a:picLocks noChangeAspect="1"/>
          </p:cNvPicPr>
          <p:nvPr/>
        </p:nvPicPr>
        <p:blipFill rotWithShape="1">
          <a:blip r:embed="rId3"/>
          <a:srcRect t="4019" r="17201" b="5070"/>
          <a:stretch/>
        </p:blipFill>
        <p:spPr>
          <a:xfrm>
            <a:off x="3039008" y="10"/>
            <a:ext cx="7476592" cy="8229590"/>
          </a:xfrm>
          <a:prstGeom prst="rect">
            <a:avLst/>
          </a:prstGeom>
        </p:spPr>
      </p:pic>
      <p:sp>
        <p:nvSpPr>
          <p:cNvPr id="25" name="Rectangle 28">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8055065" cy="82296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bject 2">
            <a:extLst>
              <a:ext uri="{FF2B5EF4-FFF2-40B4-BE49-F238E27FC236}">
                <a16:creationId xmlns:a16="http://schemas.microsoft.com/office/drawing/2014/main" id="{A09F8B4B-C100-2146-BD15-C86BCE99C38E}"/>
              </a:ext>
            </a:extLst>
          </p:cNvPr>
          <p:cNvSpPr txBox="1">
            <a:spLocks noGrp="1"/>
          </p:cNvSpPr>
          <p:nvPr>
            <p:ph type="title"/>
          </p:nvPr>
        </p:nvSpPr>
        <p:spPr>
          <a:xfrm>
            <a:off x="412258" y="1346835"/>
            <a:ext cx="3470148" cy="3844961"/>
          </a:xfrm>
          <a:prstGeom prst="rect">
            <a:avLst/>
          </a:prstGeom>
        </p:spPr>
        <p:txBody>
          <a:bodyPr vert="horz" lIns="91440" tIns="45720" rIns="91440" bIns="45720" rtlCol="0" anchor="b">
            <a:normAutofit/>
          </a:bodyPr>
          <a:lstStyle/>
          <a:p>
            <a:pPr marL="12700" defTabSz="914400"/>
            <a:r>
              <a:rPr lang="en-US" sz="4900" spc="-125" dirty="0"/>
              <a:t>Checkers Board</a:t>
            </a:r>
            <a:br>
              <a:rPr lang="en-US" sz="4900" spc="-125" dirty="0"/>
            </a:br>
            <a:r>
              <a:rPr lang="en-US" sz="4900" spc="-125" dirty="0"/>
              <a:t>Game</a:t>
            </a:r>
            <a:br>
              <a:rPr lang="en-US" sz="4900" spc="-125" dirty="0"/>
            </a:br>
            <a:r>
              <a:rPr lang="en-US" sz="4900" spc="-125" dirty="0"/>
              <a:t>in Java</a:t>
            </a:r>
            <a:br>
              <a:rPr lang="en-US" sz="4900" spc="-125" dirty="0"/>
            </a:br>
            <a:r>
              <a:rPr lang="en-US" sz="4900" spc="-125" dirty="0"/>
              <a:t>OOP</a:t>
            </a:r>
          </a:p>
        </p:txBody>
      </p:sp>
      <p:sp>
        <p:nvSpPr>
          <p:cNvPr id="26" name="Rectangle 3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30743" y="534964"/>
            <a:ext cx="175565" cy="6072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887" y="5456304"/>
            <a:ext cx="3430715" cy="21945"/>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371035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1130300" y="734055"/>
            <a:ext cx="8206943" cy="505267"/>
          </a:xfrm>
          <a:prstGeom prst="rect">
            <a:avLst/>
          </a:prstGeom>
        </p:spPr>
        <p:txBody>
          <a:bodyPr vert="horz" wrap="square" lIns="0" tIns="12700" rIns="0" bIns="0" rtlCol="0">
            <a:spAutoFit/>
          </a:bodyPr>
          <a:lstStyle/>
          <a:p>
            <a:pPr marL="12700" algn="r">
              <a:lnSpc>
                <a:spcPct val="100000"/>
              </a:lnSpc>
              <a:spcBef>
                <a:spcPts val="100"/>
              </a:spcBef>
            </a:pPr>
            <a:r>
              <a:rPr lang="en-US" sz="3200" spc="-95" dirty="0">
                <a:solidFill>
                  <a:srgbClr val="0070C0"/>
                </a:solidFill>
              </a:rPr>
              <a:t>Final Checker Board with Checkers</a:t>
            </a:r>
            <a:endParaRPr sz="3200" dirty="0">
              <a:solidFill>
                <a:srgbClr val="0070C0"/>
              </a:solidFill>
            </a:endParaRPr>
          </a:p>
        </p:txBody>
      </p:sp>
      <p:pic>
        <p:nvPicPr>
          <p:cNvPr id="4" name="Picture 3">
            <a:extLst>
              <a:ext uri="{FF2B5EF4-FFF2-40B4-BE49-F238E27FC236}">
                <a16:creationId xmlns:a16="http://schemas.microsoft.com/office/drawing/2014/main" id="{ED24C8A0-886D-9E48-84FE-652D2182EBBB}"/>
              </a:ext>
            </a:extLst>
          </p:cNvPr>
          <p:cNvPicPr>
            <a:picLocks noChangeAspect="1"/>
          </p:cNvPicPr>
          <p:nvPr/>
        </p:nvPicPr>
        <p:blipFill>
          <a:blip r:embed="rId3"/>
          <a:stretch>
            <a:fillRect/>
          </a:stretch>
        </p:blipFill>
        <p:spPr>
          <a:xfrm>
            <a:off x="2286000" y="1604760"/>
            <a:ext cx="5867400" cy="6042984"/>
          </a:xfrm>
          <a:prstGeom prst="rect">
            <a:avLst/>
          </a:prstGeom>
        </p:spPr>
      </p:pic>
    </p:spTree>
    <p:extLst>
      <p:ext uri="{BB962C8B-B14F-4D97-AF65-F5344CB8AC3E}">
        <p14:creationId xmlns:p14="http://schemas.microsoft.com/office/powerpoint/2010/main" val="1082183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object 2">
            <a:extLst>
              <a:ext uri="{FF2B5EF4-FFF2-40B4-BE49-F238E27FC236}">
                <a16:creationId xmlns:a16="http://schemas.microsoft.com/office/drawing/2014/main" id="{A09F8B4B-C100-2146-BD15-C86BCE99C38E}"/>
              </a:ext>
            </a:extLst>
          </p:cNvPr>
          <p:cNvSpPr txBox="1">
            <a:spLocks noGrp="1"/>
          </p:cNvSpPr>
          <p:nvPr>
            <p:ph type="title"/>
          </p:nvPr>
        </p:nvSpPr>
        <p:spPr>
          <a:xfrm>
            <a:off x="4071688" y="756833"/>
            <a:ext cx="5300912" cy="507062"/>
          </a:xfrm>
          <a:prstGeom prst="rect">
            <a:avLst/>
          </a:prstGeom>
        </p:spPr>
        <p:txBody>
          <a:bodyPr vert="horz" wrap="square" lIns="0" tIns="11430" rIns="0" bIns="0" rtlCol="0">
            <a:spAutoFit/>
          </a:bodyPr>
          <a:lstStyle/>
          <a:p>
            <a:pPr marL="12700" algn="r">
              <a:lnSpc>
                <a:spcPct val="100000"/>
              </a:lnSpc>
              <a:spcBef>
                <a:spcPts val="90"/>
              </a:spcBef>
            </a:pPr>
            <a:r>
              <a:rPr lang="en-US" sz="3200" spc="-125" dirty="0">
                <a:solidFill>
                  <a:srgbClr val="0070C0"/>
                </a:solidFill>
              </a:rPr>
              <a:t>Sources</a:t>
            </a:r>
            <a:endParaRPr sz="3200" spc="-125" dirty="0">
              <a:solidFill>
                <a:srgbClr val="0070C0"/>
              </a:solidFill>
            </a:endParaRPr>
          </a:p>
        </p:txBody>
      </p:sp>
      <p:sp>
        <p:nvSpPr>
          <p:cNvPr id="5" name="Rectangle 4">
            <a:extLst>
              <a:ext uri="{FF2B5EF4-FFF2-40B4-BE49-F238E27FC236}">
                <a16:creationId xmlns:a16="http://schemas.microsoft.com/office/drawing/2014/main" id="{420F3F56-3079-3B41-B2A0-E90C6E9DF75C}"/>
              </a:ext>
            </a:extLst>
          </p:cNvPr>
          <p:cNvSpPr/>
          <p:nvPr/>
        </p:nvSpPr>
        <p:spPr>
          <a:xfrm>
            <a:off x="685800" y="1295400"/>
            <a:ext cx="9220200" cy="4801314"/>
          </a:xfrm>
          <a:prstGeom prst="rect">
            <a:avLst/>
          </a:prstGeom>
        </p:spPr>
        <p:txBody>
          <a:bodyPr wrap="square">
            <a:spAutoFit/>
          </a:bodyPr>
          <a:lstStyle/>
          <a:p>
            <a:r>
              <a:rPr lang="en-US" b="1" dirty="0"/>
              <a:t>Web Sites</a:t>
            </a:r>
            <a:endParaRPr lang="en-US" dirty="0"/>
          </a:p>
          <a:p>
            <a:pPr lvl="1"/>
            <a:r>
              <a:rPr lang="en-US" dirty="0">
                <a:hlinkClick r:id="rId3"/>
              </a:rPr>
              <a:t>https://docs.oracle.com/javase/tutorial/uiswing/components/panel.html </a:t>
            </a:r>
            <a:endParaRPr lang="en-US" dirty="0"/>
          </a:p>
          <a:p>
            <a:pPr lvl="1"/>
            <a:r>
              <a:rPr lang="en-US" dirty="0">
                <a:hlinkClick r:id="rId4"/>
              </a:rPr>
              <a:t>https://www.youtube.com/watch?v=Psq1zAcgqjQ</a:t>
            </a:r>
            <a:endParaRPr lang="en-US" dirty="0"/>
          </a:p>
          <a:p>
            <a:pPr lvl="1"/>
            <a:r>
              <a:rPr lang="en-US" dirty="0">
                <a:hlinkClick r:id="rId5"/>
              </a:rPr>
              <a:t>https://www.youtube.com/watch?v=6S6km5duBrM</a:t>
            </a:r>
            <a:endParaRPr lang="en-US" dirty="0"/>
          </a:p>
          <a:p>
            <a:pPr lvl="1"/>
            <a:r>
              <a:rPr lang="en-US" dirty="0">
                <a:hlinkClick r:id="rId6"/>
              </a:rPr>
              <a:t>https://www.w3schools.com/java/java_abstract.asp</a:t>
            </a:r>
            <a:endParaRPr lang="en-US" dirty="0"/>
          </a:p>
          <a:p>
            <a:pPr lvl="1"/>
            <a:r>
              <a:rPr lang="en-US" dirty="0">
                <a:hlinkClick r:id="rId7"/>
              </a:rPr>
              <a:t>https://en.wikipedia.org/wiki/Draughts</a:t>
            </a:r>
            <a:endParaRPr lang="en-US" dirty="0"/>
          </a:p>
          <a:p>
            <a:pPr lvl="1"/>
            <a:r>
              <a:rPr lang="en-US" dirty="0">
                <a:hlinkClick r:id="rId8"/>
              </a:rPr>
              <a:t>http://math.hws.edu/eck/cs124/javanotes5/source/Checkers.java</a:t>
            </a:r>
            <a:endParaRPr lang="en-US" dirty="0"/>
          </a:p>
          <a:p>
            <a:pPr lvl="1"/>
            <a:r>
              <a:rPr lang="en-US" dirty="0">
                <a:hlinkClick r:id="rId9"/>
              </a:rPr>
              <a:t>https://docs.oracle.com/apps/search/search.jsp?category=java&amp;product=e25407-01&amp;q=jpanel</a:t>
            </a:r>
            <a:endParaRPr lang="en-US" dirty="0"/>
          </a:p>
          <a:p>
            <a:pPr lvl="1"/>
            <a:r>
              <a:rPr lang="en-US" dirty="0">
                <a:hlinkClick r:id="rId10"/>
              </a:rPr>
              <a:t>https://en.wikipedia.org/wiki/SOLID</a:t>
            </a:r>
            <a:endParaRPr lang="en-US" dirty="0"/>
          </a:p>
          <a:p>
            <a:pPr lvl="1"/>
            <a:r>
              <a:rPr lang="en-US" dirty="0">
                <a:hlinkClick r:id="rId6"/>
              </a:rPr>
              <a:t>https://www.w3schools.com/java/java_abstract.asp</a:t>
            </a:r>
            <a:endParaRPr lang="en-US" dirty="0"/>
          </a:p>
          <a:p>
            <a:pPr lvl="1"/>
            <a:r>
              <a:rPr lang="en-US" dirty="0" err="1"/>
              <a:t>JavaFx</a:t>
            </a:r>
            <a:r>
              <a:rPr lang="en-US" dirty="0"/>
              <a:t> Library: </a:t>
            </a:r>
          </a:p>
          <a:p>
            <a:pPr lvl="1"/>
            <a:r>
              <a:rPr lang="en-US" dirty="0">
                <a:hlinkClick r:id="rId11"/>
              </a:rPr>
              <a:t>	https://gluonhq.com/products/javafx/</a:t>
            </a:r>
            <a:endParaRPr lang="en-US" dirty="0"/>
          </a:p>
          <a:p>
            <a:pPr lvl="1"/>
            <a:r>
              <a:rPr lang="en-US" dirty="0" err="1"/>
              <a:t>JavaFx</a:t>
            </a:r>
            <a:r>
              <a:rPr lang="en-US" dirty="0"/>
              <a:t> IntelliJ Configuration: </a:t>
            </a:r>
          </a:p>
          <a:p>
            <a:pPr lvl="1"/>
            <a:r>
              <a:rPr lang="en-US" dirty="0">
                <a:hlinkClick r:id="rId12"/>
              </a:rPr>
              <a:t>	https://www.youtube.com/watch?v=WtOgoomDewo</a:t>
            </a:r>
            <a:endParaRPr lang="en-US" dirty="0"/>
          </a:p>
          <a:p>
            <a:pPr lvl="1"/>
            <a:r>
              <a:rPr lang="en-US" dirty="0">
                <a:hlinkClick r:id="rId13"/>
              </a:rPr>
              <a:t>https://coderanch.com/t/674390/java/Checkers-Moving-King-forwards</a:t>
            </a:r>
            <a:endParaRPr lang="en-US" dirty="0"/>
          </a:p>
          <a:p>
            <a:pPr lvl="1"/>
            <a:endParaRPr lang="en-US" dirty="0"/>
          </a:p>
        </p:txBody>
      </p:sp>
    </p:spTree>
    <p:extLst>
      <p:ext uri="{BB962C8B-B14F-4D97-AF65-F5344CB8AC3E}">
        <p14:creationId xmlns:p14="http://schemas.microsoft.com/office/powerpoint/2010/main" val="3558763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62000" y="703277"/>
            <a:ext cx="8202902" cy="505267"/>
          </a:xfrm>
          <a:prstGeom prst="rect">
            <a:avLst/>
          </a:prstGeom>
        </p:spPr>
        <p:txBody>
          <a:bodyPr vert="horz" wrap="square" lIns="0" tIns="12700" rIns="0" bIns="0" rtlCol="0">
            <a:spAutoFit/>
          </a:bodyPr>
          <a:lstStyle/>
          <a:p>
            <a:pPr marL="12700">
              <a:lnSpc>
                <a:spcPct val="100000"/>
              </a:lnSpc>
              <a:spcBef>
                <a:spcPts val="100"/>
              </a:spcBef>
            </a:pPr>
            <a:r>
              <a:rPr lang="en-US" sz="3200" spc="-215" dirty="0">
                <a:solidFill>
                  <a:srgbClr val="0070C0"/>
                </a:solidFill>
              </a:rPr>
              <a:t>Website Objectives: UPER</a:t>
            </a:r>
            <a:endParaRPr sz="3200" dirty="0">
              <a:solidFill>
                <a:srgbClr val="0070C0"/>
              </a:solidFill>
            </a:endParaRPr>
          </a:p>
        </p:txBody>
      </p:sp>
      <p:sp>
        <p:nvSpPr>
          <p:cNvPr id="8" name="Rectangle 7">
            <a:extLst>
              <a:ext uri="{FF2B5EF4-FFF2-40B4-BE49-F238E27FC236}">
                <a16:creationId xmlns:a16="http://schemas.microsoft.com/office/drawing/2014/main" id="{CECDAE13-1011-E545-86FE-E1BA547BB3DB}"/>
              </a:ext>
            </a:extLst>
          </p:cNvPr>
          <p:cNvSpPr/>
          <p:nvPr/>
        </p:nvSpPr>
        <p:spPr>
          <a:xfrm>
            <a:off x="685800" y="1295400"/>
            <a:ext cx="9220200" cy="5663089"/>
          </a:xfrm>
          <a:prstGeom prst="rect">
            <a:avLst/>
          </a:prstGeom>
        </p:spPr>
        <p:txBody>
          <a:bodyPr wrap="square">
            <a:spAutoFit/>
          </a:bodyPr>
          <a:lstStyle/>
          <a:p>
            <a:pPr marL="12700" algn="ctr">
              <a:spcBef>
                <a:spcPts val="100"/>
              </a:spcBef>
            </a:pPr>
            <a:r>
              <a:rPr lang="en-US" sz="2000" b="1" dirty="0"/>
              <a:t>Capstone 2 - Create a terminal based, 2D game, written in Java</a:t>
            </a:r>
          </a:p>
          <a:p>
            <a:endParaRPr lang="en-US" spc="-10" dirty="0">
              <a:latin typeface="Arial"/>
              <a:cs typeface="Arial"/>
            </a:endParaRPr>
          </a:p>
          <a:p>
            <a:r>
              <a:rPr lang="en-US" b="1" i="1" dirty="0"/>
              <a:t>Understand the Problem</a:t>
            </a:r>
            <a:endParaRPr lang="en-US" dirty="0"/>
          </a:p>
          <a:p>
            <a:pPr lvl="1"/>
            <a:r>
              <a:rPr lang="en-US" b="1" dirty="0"/>
              <a:t>Problem Statement</a:t>
            </a:r>
            <a:r>
              <a:rPr lang="en-US" dirty="0"/>
              <a:t>: Design a functional checkers game using OOP in Java</a:t>
            </a:r>
          </a:p>
          <a:p>
            <a:pPr lvl="1"/>
            <a:r>
              <a:rPr lang="en-US" dirty="0"/>
              <a:t>Develop a GUI to display the checkerboard and pieces to play the game</a:t>
            </a:r>
          </a:p>
          <a:p>
            <a:pPr lvl="1"/>
            <a:r>
              <a:rPr lang="en-US" dirty="0"/>
              <a:t>No AI will be used for the program. Rather, the game is meant for two human opponents to play against each other. </a:t>
            </a:r>
          </a:p>
          <a:p>
            <a:pPr lvl="1"/>
            <a:r>
              <a:rPr lang="en-US" dirty="0"/>
              <a:t>A game of checkers involves 12 pieces each for two players (each of distinct piece colors), positioned on the first three rows of opposite sides, on the dark tiles only of an 8x8 tiled checkerboard. </a:t>
            </a:r>
          </a:p>
          <a:p>
            <a:endParaRPr lang="en-US" dirty="0"/>
          </a:p>
          <a:p>
            <a:r>
              <a:rPr lang="en-US" b="1" dirty="0"/>
              <a:t>Devising a Plan</a:t>
            </a:r>
            <a:endParaRPr lang="en-US" dirty="0"/>
          </a:p>
          <a:p>
            <a:pPr lvl="1" fontAlgn="base"/>
            <a:r>
              <a:rPr lang="en-US" b="1" dirty="0"/>
              <a:t>App:</a:t>
            </a:r>
            <a:r>
              <a:rPr lang="en-US" dirty="0"/>
              <a:t> This class uses the </a:t>
            </a:r>
            <a:r>
              <a:rPr lang="en-US" dirty="0" err="1"/>
              <a:t>JavaFx</a:t>
            </a:r>
            <a:r>
              <a:rPr lang="en-US" dirty="0"/>
              <a:t> library to launch the game</a:t>
            </a:r>
            <a:endParaRPr lang="en-US" b="1" dirty="0"/>
          </a:p>
          <a:p>
            <a:pPr lvl="1" fontAlgn="base"/>
            <a:r>
              <a:rPr lang="en-US" b="1" dirty="0"/>
              <a:t>Board:</a:t>
            </a:r>
            <a:r>
              <a:rPr lang="en-US" dirty="0"/>
              <a:t>  This class controls the flow of a game. It keeps track of all the game moves, which player has the current turn, and the final result of the game </a:t>
            </a:r>
          </a:p>
          <a:p>
            <a:pPr lvl="1" fontAlgn="base"/>
            <a:r>
              <a:rPr lang="en-US" b="1" dirty="0"/>
              <a:t>Piece:</a:t>
            </a:r>
            <a:r>
              <a:rPr lang="en-US" dirty="0"/>
              <a:t> Each checker will be placed on the board in its own square. </a:t>
            </a:r>
          </a:p>
          <a:p>
            <a:pPr lvl="1" fontAlgn="base"/>
            <a:r>
              <a:rPr lang="en-US" b="1" dirty="0"/>
              <a:t>Tile:</a:t>
            </a:r>
            <a:r>
              <a:rPr lang="en-US" dirty="0"/>
              <a:t> A tile represents one square of the 8×8 grid (board) and an optional piece</a:t>
            </a:r>
          </a:p>
          <a:p>
            <a:pPr lvl="1" fontAlgn="base"/>
            <a:r>
              <a:rPr lang="en-US" b="1" dirty="0"/>
              <a:t>Player:</a:t>
            </a:r>
            <a:r>
              <a:rPr lang="en-US" dirty="0"/>
              <a:t> Player class represents one of the participants playing the game</a:t>
            </a:r>
          </a:p>
          <a:p>
            <a:pPr lvl="1" fontAlgn="base"/>
            <a:r>
              <a:rPr lang="en-US" b="1" dirty="0" err="1"/>
              <a:t>TryMove</a:t>
            </a:r>
            <a:r>
              <a:rPr lang="en-US" b="1" dirty="0"/>
              <a:t>:</a:t>
            </a:r>
            <a:r>
              <a:rPr lang="en-US" dirty="0"/>
              <a:t> Represents a game move, containing the starting and ending spot. </a:t>
            </a:r>
          </a:p>
          <a:p>
            <a:pPr lvl="1" fontAlgn="base"/>
            <a:endParaRPr lang="en-US" dirty="0"/>
          </a:p>
        </p:txBody>
      </p:sp>
    </p:spTree>
    <p:extLst>
      <p:ext uri="{BB962C8B-B14F-4D97-AF65-F5344CB8AC3E}">
        <p14:creationId xmlns:p14="http://schemas.microsoft.com/office/powerpoint/2010/main" val="1208771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62000" y="703277"/>
            <a:ext cx="8202902" cy="505267"/>
          </a:xfrm>
          <a:prstGeom prst="rect">
            <a:avLst/>
          </a:prstGeom>
        </p:spPr>
        <p:txBody>
          <a:bodyPr vert="horz" wrap="square" lIns="0" tIns="12700" rIns="0" bIns="0" rtlCol="0">
            <a:spAutoFit/>
          </a:bodyPr>
          <a:lstStyle/>
          <a:p>
            <a:pPr marL="12700">
              <a:lnSpc>
                <a:spcPct val="100000"/>
              </a:lnSpc>
              <a:spcBef>
                <a:spcPts val="100"/>
              </a:spcBef>
            </a:pPr>
            <a:r>
              <a:rPr lang="en-US" sz="3200" spc="-215" dirty="0">
                <a:solidFill>
                  <a:srgbClr val="0070C0"/>
                </a:solidFill>
              </a:rPr>
              <a:t>Website Objectives: UPER</a:t>
            </a:r>
            <a:endParaRPr sz="3200" dirty="0">
              <a:solidFill>
                <a:srgbClr val="0070C0"/>
              </a:solidFill>
            </a:endParaRPr>
          </a:p>
        </p:txBody>
      </p:sp>
      <p:sp>
        <p:nvSpPr>
          <p:cNvPr id="8" name="Rectangle 7">
            <a:extLst>
              <a:ext uri="{FF2B5EF4-FFF2-40B4-BE49-F238E27FC236}">
                <a16:creationId xmlns:a16="http://schemas.microsoft.com/office/drawing/2014/main" id="{CECDAE13-1011-E545-86FE-E1BA547BB3DB}"/>
              </a:ext>
            </a:extLst>
          </p:cNvPr>
          <p:cNvSpPr/>
          <p:nvPr/>
        </p:nvSpPr>
        <p:spPr>
          <a:xfrm>
            <a:off x="685800" y="1295400"/>
            <a:ext cx="9220200" cy="5663089"/>
          </a:xfrm>
          <a:prstGeom prst="rect">
            <a:avLst/>
          </a:prstGeom>
        </p:spPr>
        <p:txBody>
          <a:bodyPr wrap="square">
            <a:spAutoFit/>
          </a:bodyPr>
          <a:lstStyle/>
          <a:p>
            <a:pPr marL="12700" algn="ctr">
              <a:spcBef>
                <a:spcPts val="100"/>
              </a:spcBef>
            </a:pPr>
            <a:r>
              <a:rPr lang="en-US" sz="2000" b="1" dirty="0"/>
              <a:t>Capstone 2 - Create a terminal based, 2D game, written in Java</a:t>
            </a:r>
          </a:p>
          <a:p>
            <a:endParaRPr lang="en-US" dirty="0"/>
          </a:p>
          <a:p>
            <a:r>
              <a:rPr lang="en-US" b="1" dirty="0"/>
              <a:t>Carrying Out The Plan</a:t>
            </a:r>
            <a:endParaRPr lang="en-US" dirty="0"/>
          </a:p>
          <a:p>
            <a:pPr lvl="1"/>
            <a:r>
              <a:rPr lang="en-US" dirty="0"/>
              <a:t>After creating a new Board object with playing pieces, design a method to move a checker. </a:t>
            </a:r>
          </a:p>
          <a:p>
            <a:pPr lvl="1"/>
            <a:r>
              <a:rPr lang="en-US" dirty="0"/>
              <a:t>Test the move for proper diagonal move, direction, and jumps to capture the opponent’s pieces.</a:t>
            </a:r>
          </a:p>
          <a:p>
            <a:pPr lvl="1"/>
            <a:r>
              <a:rPr lang="en-US" dirty="0"/>
              <a:t>Change piece type to a King when it reaches the King’s row (opposite end of its board) and allow bi-directional moves and jumps. </a:t>
            </a:r>
          </a:p>
          <a:p>
            <a:pPr lvl="1"/>
            <a:endParaRPr lang="en-US" dirty="0"/>
          </a:p>
          <a:p>
            <a:r>
              <a:rPr lang="en-US" b="1" dirty="0"/>
              <a:t>Looking Back</a:t>
            </a:r>
            <a:endParaRPr lang="en-US" dirty="0"/>
          </a:p>
          <a:p>
            <a:pPr lvl="1"/>
            <a:r>
              <a:rPr lang="en-US" dirty="0"/>
              <a:t>Include elements of the game using Java classes that adhere to the four pillars of Object Oriented Programming:</a:t>
            </a:r>
          </a:p>
          <a:p>
            <a:pPr marL="1200150" lvl="2" indent="-285750">
              <a:buFont typeface="Wingdings" pitchFamily="2" charset="2"/>
              <a:buChar char="q"/>
            </a:pPr>
            <a:r>
              <a:rPr lang="en-US" dirty="0"/>
              <a:t>Encapsulation, </a:t>
            </a:r>
          </a:p>
          <a:p>
            <a:pPr marL="1200150" lvl="2" indent="-285750">
              <a:buFont typeface="Wingdings" pitchFamily="2" charset="2"/>
              <a:buChar char="ü"/>
            </a:pPr>
            <a:r>
              <a:rPr lang="en-US" dirty="0"/>
              <a:t>Inheritance, </a:t>
            </a:r>
          </a:p>
          <a:p>
            <a:pPr marL="1200150" lvl="2" indent="-285750">
              <a:buFont typeface="Wingdings" pitchFamily="2" charset="2"/>
              <a:buChar char="ü"/>
            </a:pPr>
            <a:r>
              <a:rPr lang="en-US" dirty="0"/>
              <a:t>Abstraction, </a:t>
            </a:r>
          </a:p>
          <a:p>
            <a:pPr marL="1200150" lvl="2" indent="-285750">
              <a:buFont typeface="Wingdings" pitchFamily="2" charset="2"/>
              <a:buChar char="q"/>
            </a:pPr>
            <a:r>
              <a:rPr lang="en-US" dirty="0"/>
              <a:t>Polymorphism</a:t>
            </a:r>
          </a:p>
          <a:p>
            <a:pPr marL="742950" lvl="1" indent="-285750">
              <a:buFont typeface="Wingdings" pitchFamily="2" charset="2"/>
              <a:buChar char="ü"/>
            </a:pPr>
            <a:r>
              <a:rPr lang="en-US" dirty="0"/>
              <a:t>Each "game object" or "entity" of your game must be modelled using a Java Class</a:t>
            </a:r>
          </a:p>
          <a:p>
            <a:pPr marL="742950" lvl="1" indent="-285750">
              <a:buFont typeface="Wingdings" pitchFamily="2" charset="2"/>
              <a:buChar char="ü"/>
            </a:pPr>
            <a:r>
              <a:rPr lang="en-US" dirty="0"/>
              <a:t>Implement at least 1 Interface, 1 Abstract class, 1 lambda expression, and </a:t>
            </a:r>
            <a:r>
              <a:rPr lang="en-US" strike="sngStrike" dirty="0"/>
              <a:t>1 stream</a:t>
            </a:r>
            <a:r>
              <a:rPr lang="en-US" dirty="0"/>
              <a:t>.</a:t>
            </a:r>
          </a:p>
          <a:p>
            <a:pPr marL="742950" lvl="1" indent="-285750">
              <a:buFont typeface="Wingdings" pitchFamily="2" charset="2"/>
              <a:buChar char="ü"/>
            </a:pPr>
            <a:r>
              <a:rPr lang="en-US" dirty="0"/>
              <a:t>Have an organized and logical project structure with at least 1 package</a:t>
            </a:r>
          </a:p>
          <a:p>
            <a:pPr marL="742950" lvl="1" indent="-285750">
              <a:buFont typeface="Wingdings" pitchFamily="2" charset="2"/>
              <a:buChar char="q"/>
            </a:pPr>
            <a:r>
              <a:rPr lang="en-US" dirty="0"/>
              <a:t>Have some type of error handling for bad user input (incorrect key press, etc.)</a:t>
            </a:r>
          </a:p>
        </p:txBody>
      </p:sp>
    </p:spTree>
    <p:extLst>
      <p:ext uri="{BB962C8B-B14F-4D97-AF65-F5344CB8AC3E}">
        <p14:creationId xmlns:p14="http://schemas.microsoft.com/office/powerpoint/2010/main" val="1678273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1130300" y="734055"/>
            <a:ext cx="8206943" cy="505267"/>
          </a:xfrm>
          <a:prstGeom prst="rect">
            <a:avLst/>
          </a:prstGeom>
        </p:spPr>
        <p:txBody>
          <a:bodyPr vert="horz" wrap="square" lIns="0" tIns="12700" rIns="0" bIns="0" rtlCol="0">
            <a:spAutoFit/>
          </a:bodyPr>
          <a:lstStyle/>
          <a:p>
            <a:pPr marL="12700" algn="r">
              <a:lnSpc>
                <a:spcPct val="100000"/>
              </a:lnSpc>
              <a:spcBef>
                <a:spcPts val="100"/>
              </a:spcBef>
            </a:pPr>
            <a:r>
              <a:rPr lang="en-US" sz="3200" spc="-95" dirty="0">
                <a:solidFill>
                  <a:srgbClr val="0070C0"/>
                </a:solidFill>
              </a:rPr>
              <a:t>Checker Board Sample</a:t>
            </a:r>
            <a:endParaRPr sz="3200" dirty="0">
              <a:solidFill>
                <a:srgbClr val="0070C0"/>
              </a:solidFill>
            </a:endParaRPr>
          </a:p>
        </p:txBody>
      </p:sp>
      <p:pic>
        <p:nvPicPr>
          <p:cNvPr id="4" name="Picture 3">
            <a:extLst>
              <a:ext uri="{FF2B5EF4-FFF2-40B4-BE49-F238E27FC236}">
                <a16:creationId xmlns:a16="http://schemas.microsoft.com/office/drawing/2014/main" id="{BC2FDC6D-772D-674B-A780-49850B370E04}"/>
              </a:ext>
            </a:extLst>
          </p:cNvPr>
          <p:cNvPicPr>
            <a:picLocks noChangeAspect="1"/>
          </p:cNvPicPr>
          <p:nvPr/>
        </p:nvPicPr>
        <p:blipFill>
          <a:blip r:embed="rId3"/>
          <a:stretch>
            <a:fillRect/>
          </a:stretch>
        </p:blipFill>
        <p:spPr>
          <a:xfrm>
            <a:off x="2438400" y="1523999"/>
            <a:ext cx="5638799" cy="5706465"/>
          </a:xfrm>
          <a:prstGeom prst="rect">
            <a:avLst/>
          </a:prstGeom>
        </p:spPr>
      </p:pic>
    </p:spTree>
    <p:extLst>
      <p:ext uri="{BB962C8B-B14F-4D97-AF65-F5344CB8AC3E}">
        <p14:creationId xmlns:p14="http://schemas.microsoft.com/office/powerpoint/2010/main" val="3264614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5559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JAVA - App &amp; Board Class</a:t>
            </a:r>
            <a:r>
              <a:rPr sz="3200" spc="-265" dirty="0">
                <a:solidFill>
                  <a:srgbClr val="0070C0"/>
                </a:solidFill>
              </a:rPr>
              <a:t> </a:t>
            </a:r>
            <a:r>
              <a:rPr lang="en-US" sz="3200" spc="-155" dirty="0">
                <a:solidFill>
                  <a:srgbClr val="0070C0"/>
                </a:solidFill>
              </a:rPr>
              <a:t>File Structure</a:t>
            </a:r>
            <a:endParaRPr sz="3200" dirty="0">
              <a:solidFill>
                <a:srgbClr val="0070C0"/>
              </a:solidFill>
            </a:endParaRPr>
          </a:p>
        </p:txBody>
      </p:sp>
      <p:pic>
        <p:nvPicPr>
          <p:cNvPr id="8" name="Picture 7">
            <a:extLst>
              <a:ext uri="{FF2B5EF4-FFF2-40B4-BE49-F238E27FC236}">
                <a16:creationId xmlns:a16="http://schemas.microsoft.com/office/drawing/2014/main" id="{4A3CF40C-57E5-2A44-8C00-76BDDD266383}"/>
              </a:ext>
            </a:extLst>
          </p:cNvPr>
          <p:cNvPicPr>
            <a:picLocks noChangeAspect="1"/>
          </p:cNvPicPr>
          <p:nvPr/>
        </p:nvPicPr>
        <p:blipFill>
          <a:blip r:embed="rId2"/>
          <a:stretch>
            <a:fillRect/>
          </a:stretch>
        </p:blipFill>
        <p:spPr>
          <a:xfrm>
            <a:off x="876300" y="1270000"/>
            <a:ext cx="8763000" cy="2082800"/>
          </a:xfrm>
          <a:prstGeom prst="rect">
            <a:avLst/>
          </a:prstGeom>
        </p:spPr>
      </p:pic>
      <p:pic>
        <p:nvPicPr>
          <p:cNvPr id="10" name="Picture 9">
            <a:extLst>
              <a:ext uri="{FF2B5EF4-FFF2-40B4-BE49-F238E27FC236}">
                <a16:creationId xmlns:a16="http://schemas.microsoft.com/office/drawing/2014/main" id="{CD734004-6986-A346-8115-7F58B140EA2E}"/>
              </a:ext>
            </a:extLst>
          </p:cNvPr>
          <p:cNvPicPr>
            <a:picLocks noChangeAspect="1"/>
          </p:cNvPicPr>
          <p:nvPr/>
        </p:nvPicPr>
        <p:blipFill>
          <a:blip r:embed="rId3"/>
          <a:stretch>
            <a:fillRect/>
          </a:stretch>
        </p:blipFill>
        <p:spPr>
          <a:xfrm>
            <a:off x="876300" y="3429000"/>
            <a:ext cx="8763000" cy="4165600"/>
          </a:xfrm>
          <a:prstGeom prst="rect">
            <a:avLst/>
          </a:prstGeom>
        </p:spPr>
      </p:pic>
    </p:spTree>
    <p:extLst>
      <p:ext uri="{BB962C8B-B14F-4D97-AF65-F5344CB8AC3E}">
        <p14:creationId xmlns:p14="http://schemas.microsoft.com/office/powerpoint/2010/main" val="3875581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5559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JAVA - Piece Class</a:t>
            </a:r>
            <a:r>
              <a:rPr lang="en-US" sz="3200" spc="-155" dirty="0">
                <a:solidFill>
                  <a:srgbClr val="0070C0"/>
                </a:solidFill>
              </a:rPr>
              <a:t> File Structure</a:t>
            </a:r>
            <a:endParaRPr sz="3200" dirty="0">
              <a:solidFill>
                <a:srgbClr val="0070C0"/>
              </a:solidFill>
            </a:endParaRPr>
          </a:p>
        </p:txBody>
      </p:sp>
      <p:pic>
        <p:nvPicPr>
          <p:cNvPr id="2" name="Picture 1">
            <a:extLst>
              <a:ext uri="{FF2B5EF4-FFF2-40B4-BE49-F238E27FC236}">
                <a16:creationId xmlns:a16="http://schemas.microsoft.com/office/drawing/2014/main" id="{A0324187-1E89-B145-B46A-3225855C8A89}"/>
              </a:ext>
            </a:extLst>
          </p:cNvPr>
          <p:cNvPicPr>
            <a:picLocks noChangeAspect="1"/>
          </p:cNvPicPr>
          <p:nvPr/>
        </p:nvPicPr>
        <p:blipFill>
          <a:blip r:embed="rId2"/>
          <a:stretch>
            <a:fillRect/>
          </a:stretch>
        </p:blipFill>
        <p:spPr>
          <a:xfrm>
            <a:off x="831850" y="1333500"/>
            <a:ext cx="8851900" cy="5562600"/>
          </a:xfrm>
          <a:prstGeom prst="rect">
            <a:avLst/>
          </a:prstGeom>
        </p:spPr>
      </p:pic>
    </p:spTree>
    <p:extLst>
      <p:ext uri="{BB962C8B-B14F-4D97-AF65-F5344CB8AC3E}">
        <p14:creationId xmlns:p14="http://schemas.microsoft.com/office/powerpoint/2010/main" val="4112867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5559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JAVA - </a:t>
            </a:r>
            <a:r>
              <a:rPr lang="en-US" sz="3200" spc="-105" dirty="0" err="1">
                <a:solidFill>
                  <a:srgbClr val="0070C0"/>
                </a:solidFill>
              </a:rPr>
              <a:t>PieceType</a:t>
            </a:r>
            <a:r>
              <a:rPr lang="en-US" sz="3200" spc="-105" dirty="0">
                <a:solidFill>
                  <a:srgbClr val="0070C0"/>
                </a:solidFill>
              </a:rPr>
              <a:t> (</a:t>
            </a:r>
            <a:r>
              <a:rPr lang="en-US" sz="3200" spc="-105" dirty="0" err="1">
                <a:solidFill>
                  <a:srgbClr val="0070C0"/>
                </a:solidFill>
              </a:rPr>
              <a:t>enum</a:t>
            </a:r>
            <a:r>
              <a:rPr lang="en-US" sz="3200" spc="-105" dirty="0">
                <a:solidFill>
                  <a:srgbClr val="0070C0"/>
                </a:solidFill>
              </a:rPr>
              <a:t>) &amp; </a:t>
            </a:r>
            <a:r>
              <a:rPr lang="en-US" sz="3200" spc="-105" dirty="0" err="1">
                <a:solidFill>
                  <a:srgbClr val="0070C0"/>
                </a:solidFill>
              </a:rPr>
              <a:t>TryMove</a:t>
            </a:r>
            <a:r>
              <a:rPr lang="en-US" sz="3200" spc="-105" dirty="0">
                <a:solidFill>
                  <a:srgbClr val="0070C0"/>
                </a:solidFill>
              </a:rPr>
              <a:t> Class</a:t>
            </a:r>
            <a:r>
              <a:rPr sz="3200" spc="-265" dirty="0">
                <a:solidFill>
                  <a:srgbClr val="0070C0"/>
                </a:solidFill>
              </a:rPr>
              <a:t> </a:t>
            </a:r>
            <a:r>
              <a:rPr lang="en-US" sz="3200" spc="-155" dirty="0">
                <a:solidFill>
                  <a:srgbClr val="0070C0"/>
                </a:solidFill>
              </a:rPr>
              <a:t>File Structure</a:t>
            </a:r>
            <a:endParaRPr sz="3200" dirty="0">
              <a:solidFill>
                <a:srgbClr val="0070C0"/>
              </a:solidFill>
            </a:endParaRPr>
          </a:p>
        </p:txBody>
      </p:sp>
      <p:pic>
        <p:nvPicPr>
          <p:cNvPr id="6" name="Picture 5">
            <a:extLst>
              <a:ext uri="{FF2B5EF4-FFF2-40B4-BE49-F238E27FC236}">
                <a16:creationId xmlns:a16="http://schemas.microsoft.com/office/drawing/2014/main" id="{47869ACA-52B8-0D47-8EEC-98DC6A7B3901}"/>
              </a:ext>
            </a:extLst>
          </p:cNvPr>
          <p:cNvPicPr>
            <a:picLocks noChangeAspect="1"/>
          </p:cNvPicPr>
          <p:nvPr/>
        </p:nvPicPr>
        <p:blipFill>
          <a:blip r:embed="rId2"/>
          <a:stretch>
            <a:fillRect/>
          </a:stretch>
        </p:blipFill>
        <p:spPr>
          <a:xfrm>
            <a:off x="844550" y="1244600"/>
            <a:ext cx="8826500" cy="3251200"/>
          </a:xfrm>
          <a:prstGeom prst="rect">
            <a:avLst/>
          </a:prstGeom>
        </p:spPr>
      </p:pic>
      <p:pic>
        <p:nvPicPr>
          <p:cNvPr id="7" name="Picture 6">
            <a:extLst>
              <a:ext uri="{FF2B5EF4-FFF2-40B4-BE49-F238E27FC236}">
                <a16:creationId xmlns:a16="http://schemas.microsoft.com/office/drawing/2014/main" id="{AE26EBD6-6E14-894A-B8C3-0D62433D8AA9}"/>
              </a:ext>
            </a:extLst>
          </p:cNvPr>
          <p:cNvPicPr>
            <a:picLocks noChangeAspect="1"/>
          </p:cNvPicPr>
          <p:nvPr/>
        </p:nvPicPr>
        <p:blipFill>
          <a:blip r:embed="rId3"/>
          <a:stretch>
            <a:fillRect/>
          </a:stretch>
        </p:blipFill>
        <p:spPr>
          <a:xfrm>
            <a:off x="831850" y="4864100"/>
            <a:ext cx="8851900" cy="1993900"/>
          </a:xfrm>
          <a:prstGeom prst="rect">
            <a:avLst/>
          </a:prstGeom>
        </p:spPr>
      </p:pic>
    </p:spTree>
    <p:extLst>
      <p:ext uri="{BB962C8B-B14F-4D97-AF65-F5344CB8AC3E}">
        <p14:creationId xmlns:p14="http://schemas.microsoft.com/office/powerpoint/2010/main" val="1880905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78205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JAVA - </a:t>
            </a:r>
            <a:r>
              <a:rPr lang="en-US" sz="3200" spc="-105" dirty="0" err="1">
                <a:solidFill>
                  <a:srgbClr val="0070C0"/>
                </a:solidFill>
              </a:rPr>
              <a:t>MoveType</a:t>
            </a:r>
            <a:r>
              <a:rPr lang="en-US" sz="3200" spc="-105" dirty="0">
                <a:solidFill>
                  <a:srgbClr val="0070C0"/>
                </a:solidFill>
              </a:rPr>
              <a:t> (</a:t>
            </a:r>
            <a:r>
              <a:rPr lang="en-US" sz="3200" spc="-105" dirty="0" err="1">
                <a:solidFill>
                  <a:srgbClr val="0070C0"/>
                </a:solidFill>
              </a:rPr>
              <a:t>enum</a:t>
            </a:r>
            <a:r>
              <a:rPr lang="en-US" sz="3200" spc="-105" dirty="0">
                <a:solidFill>
                  <a:srgbClr val="0070C0"/>
                </a:solidFill>
              </a:rPr>
              <a:t>) &amp; </a:t>
            </a:r>
            <a:r>
              <a:rPr lang="en-US" sz="3200" spc="-105" dirty="0" err="1">
                <a:solidFill>
                  <a:srgbClr val="0070C0"/>
                </a:solidFill>
              </a:rPr>
              <a:t>MoveState</a:t>
            </a:r>
            <a:r>
              <a:rPr lang="en-US" sz="3200" spc="-105" dirty="0">
                <a:solidFill>
                  <a:srgbClr val="0070C0"/>
                </a:solidFill>
              </a:rPr>
              <a:t> Class</a:t>
            </a:r>
            <a:r>
              <a:rPr sz="3200" spc="-265" dirty="0">
                <a:solidFill>
                  <a:srgbClr val="0070C0"/>
                </a:solidFill>
              </a:rPr>
              <a:t> </a:t>
            </a:r>
            <a:r>
              <a:rPr lang="en-US" sz="3200" spc="-155" dirty="0">
                <a:solidFill>
                  <a:srgbClr val="0070C0"/>
                </a:solidFill>
              </a:rPr>
              <a:t>File Structure</a:t>
            </a:r>
            <a:endParaRPr sz="3200" dirty="0">
              <a:solidFill>
                <a:srgbClr val="0070C0"/>
              </a:solidFill>
            </a:endParaRPr>
          </a:p>
        </p:txBody>
      </p:sp>
      <p:pic>
        <p:nvPicPr>
          <p:cNvPr id="4" name="Picture 3">
            <a:extLst>
              <a:ext uri="{FF2B5EF4-FFF2-40B4-BE49-F238E27FC236}">
                <a16:creationId xmlns:a16="http://schemas.microsoft.com/office/drawing/2014/main" id="{A86CA994-AF83-4F42-BC1C-755010D11993}"/>
              </a:ext>
            </a:extLst>
          </p:cNvPr>
          <p:cNvPicPr>
            <a:picLocks noChangeAspect="1"/>
          </p:cNvPicPr>
          <p:nvPr/>
        </p:nvPicPr>
        <p:blipFill>
          <a:blip r:embed="rId2"/>
          <a:stretch>
            <a:fillRect/>
          </a:stretch>
        </p:blipFill>
        <p:spPr>
          <a:xfrm>
            <a:off x="831850" y="1333500"/>
            <a:ext cx="8851900" cy="2324100"/>
          </a:xfrm>
          <a:prstGeom prst="rect">
            <a:avLst/>
          </a:prstGeom>
        </p:spPr>
      </p:pic>
      <p:pic>
        <p:nvPicPr>
          <p:cNvPr id="6" name="Picture 5">
            <a:extLst>
              <a:ext uri="{FF2B5EF4-FFF2-40B4-BE49-F238E27FC236}">
                <a16:creationId xmlns:a16="http://schemas.microsoft.com/office/drawing/2014/main" id="{5E72BD0F-4185-C74D-859F-FE27E3D26CDE}"/>
              </a:ext>
            </a:extLst>
          </p:cNvPr>
          <p:cNvPicPr>
            <a:picLocks noChangeAspect="1"/>
          </p:cNvPicPr>
          <p:nvPr/>
        </p:nvPicPr>
        <p:blipFill>
          <a:blip r:embed="rId3"/>
          <a:stretch>
            <a:fillRect/>
          </a:stretch>
        </p:blipFill>
        <p:spPr>
          <a:xfrm>
            <a:off x="857250" y="3962400"/>
            <a:ext cx="8801100" cy="3327400"/>
          </a:xfrm>
          <a:prstGeom prst="rect">
            <a:avLst/>
          </a:prstGeom>
        </p:spPr>
      </p:pic>
    </p:spTree>
    <p:extLst>
      <p:ext uri="{BB962C8B-B14F-4D97-AF65-F5344CB8AC3E}">
        <p14:creationId xmlns:p14="http://schemas.microsoft.com/office/powerpoint/2010/main" val="3369623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5559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JAVA - Tile Class</a:t>
            </a:r>
            <a:r>
              <a:rPr sz="3200" spc="-265" dirty="0">
                <a:solidFill>
                  <a:srgbClr val="0070C0"/>
                </a:solidFill>
              </a:rPr>
              <a:t> </a:t>
            </a:r>
            <a:r>
              <a:rPr lang="en-US" sz="3200" spc="-155" dirty="0">
                <a:solidFill>
                  <a:srgbClr val="0070C0"/>
                </a:solidFill>
              </a:rPr>
              <a:t>File Structure</a:t>
            </a:r>
            <a:endParaRPr sz="3200" dirty="0">
              <a:solidFill>
                <a:srgbClr val="0070C0"/>
              </a:solidFill>
            </a:endParaRPr>
          </a:p>
        </p:txBody>
      </p:sp>
      <p:pic>
        <p:nvPicPr>
          <p:cNvPr id="6" name="Picture 5">
            <a:extLst>
              <a:ext uri="{FF2B5EF4-FFF2-40B4-BE49-F238E27FC236}">
                <a16:creationId xmlns:a16="http://schemas.microsoft.com/office/drawing/2014/main" id="{31E6D562-C731-954C-91A4-6AEFE558A0B6}"/>
              </a:ext>
            </a:extLst>
          </p:cNvPr>
          <p:cNvPicPr>
            <a:picLocks noChangeAspect="1"/>
          </p:cNvPicPr>
          <p:nvPr/>
        </p:nvPicPr>
        <p:blipFill>
          <a:blip r:embed="rId2"/>
          <a:stretch>
            <a:fillRect/>
          </a:stretch>
        </p:blipFill>
        <p:spPr>
          <a:xfrm>
            <a:off x="850900" y="1295400"/>
            <a:ext cx="8813800" cy="2997200"/>
          </a:xfrm>
          <a:prstGeom prst="rect">
            <a:avLst/>
          </a:prstGeom>
        </p:spPr>
      </p:pic>
    </p:spTree>
    <p:extLst>
      <p:ext uri="{BB962C8B-B14F-4D97-AF65-F5344CB8AC3E}">
        <p14:creationId xmlns:p14="http://schemas.microsoft.com/office/powerpoint/2010/main" val="13729745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724</TotalTime>
  <Words>652</Words>
  <Application>Microsoft Macintosh PowerPoint</Application>
  <PresentationFormat>Custom</PresentationFormat>
  <Paragraphs>64</Paragraphs>
  <Slides>11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Wingdings</vt:lpstr>
      <vt:lpstr>Office Theme</vt:lpstr>
      <vt:lpstr>Checkers Board Game in Java OOP</vt:lpstr>
      <vt:lpstr>Website Objectives: UPER</vt:lpstr>
      <vt:lpstr>Website Objectives: UPER</vt:lpstr>
      <vt:lpstr>Checker Board Sample</vt:lpstr>
      <vt:lpstr>JAVA - App &amp; Board Class File Structure</vt:lpstr>
      <vt:lpstr>JAVA - Piece Class File Structure</vt:lpstr>
      <vt:lpstr>JAVA - PieceType (enum) &amp; TryMove Class File Structure</vt:lpstr>
      <vt:lpstr>JAVA - MoveType (enum) &amp; MoveState Class File Structure</vt:lpstr>
      <vt:lpstr>JAVA - Tile Class File Structure</vt:lpstr>
      <vt:lpstr>Final Checker Board with Checkers</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Checkers Board Game in Java OOP</dc:title>
  <dc:creator>Karen Chavez</dc:creator>
  <cp:lastModifiedBy>Karen Chavez</cp:lastModifiedBy>
  <cp:revision>2</cp:revision>
  <dcterms:created xsi:type="dcterms:W3CDTF">2020-07-09T19:14:44Z</dcterms:created>
  <dcterms:modified xsi:type="dcterms:W3CDTF">2020-07-14T00:37:18Z</dcterms:modified>
</cp:coreProperties>
</file>

<file path=docProps/thumbnail.jpeg>
</file>